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4.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5.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7.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8.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9.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0.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1.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2.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3.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4.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5.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6.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7.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8.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4"/>
    <p:sldMasterId id="2147483675" r:id="rId5"/>
    <p:sldMasterId id="2147483680" r:id="rId6"/>
    <p:sldMasterId id="2147483688" r:id="rId7"/>
    <p:sldMasterId id="2147483692" r:id="rId8"/>
    <p:sldMasterId id="2147483699" r:id="rId9"/>
  </p:sldMasterIdLst>
  <p:notesMasterIdLst>
    <p:notesMasterId r:id="rId37"/>
  </p:notesMasterIdLst>
  <p:handoutMasterIdLst>
    <p:handoutMasterId r:id="rId38"/>
  </p:handoutMasterIdLst>
  <p:sldIdLst>
    <p:sldId id="645" r:id="rId10"/>
    <p:sldId id="798" r:id="rId11"/>
    <p:sldId id="835" r:id="rId12"/>
    <p:sldId id="1968" r:id="rId13"/>
    <p:sldId id="1962" r:id="rId14"/>
    <p:sldId id="1539" r:id="rId15"/>
    <p:sldId id="1956" r:id="rId16"/>
    <p:sldId id="1948" r:id="rId17"/>
    <p:sldId id="1957" r:id="rId18"/>
    <p:sldId id="1949" r:id="rId19"/>
    <p:sldId id="1967" r:id="rId20"/>
    <p:sldId id="1950" r:id="rId21"/>
    <p:sldId id="1963" r:id="rId22"/>
    <p:sldId id="1951" r:id="rId23"/>
    <p:sldId id="1958" r:id="rId24"/>
    <p:sldId id="1966" r:id="rId25"/>
    <p:sldId id="1952" r:id="rId26"/>
    <p:sldId id="1953" r:id="rId27"/>
    <p:sldId id="1964" r:id="rId28"/>
    <p:sldId id="1965" r:id="rId29"/>
    <p:sldId id="1954" r:id="rId30"/>
    <p:sldId id="1955" r:id="rId31"/>
    <p:sldId id="1970" r:id="rId32"/>
    <p:sldId id="1961" r:id="rId33"/>
    <p:sldId id="683" r:id="rId34"/>
    <p:sldId id="1971" r:id="rId35"/>
    <p:sldId id="1972" r:id="rId36"/>
  </p:sldIdLst>
  <p:sldSz cx="9144000" cy="5143500" type="screen16x9"/>
  <p:notesSz cx="9312275" cy="7026275"/>
  <p:defaultTextStyle>
    <a:defPPr>
      <a:defRPr lang="fr-CA"/>
    </a:defPPr>
    <a:lvl1pPr algn="l" rtl="0" fontAlgn="base">
      <a:spcBef>
        <a:spcPct val="0"/>
      </a:spcBef>
      <a:spcAft>
        <a:spcPct val="0"/>
      </a:spcAft>
      <a:defRPr b="1" kern="1200">
        <a:solidFill>
          <a:schemeClr val="tx1"/>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p:defaultTextStyle>
  <p:extLst>
    <p:ext uri="{521415D9-36F7-43E2-AB2F-B90AF26B5E84}">
      <p14:sectionLst xmlns:p14="http://schemas.microsoft.com/office/powerpoint/2010/main">
        <p14:section name="Section par défaut" id="{7766E6D5-C50B-4D8C-B048-0C5BCB6B68F0}">
          <p14:sldIdLst>
            <p14:sldId id="645"/>
            <p14:sldId id="798"/>
            <p14:sldId id="835"/>
            <p14:sldId id="1968"/>
            <p14:sldId id="1962"/>
            <p14:sldId id="1539"/>
            <p14:sldId id="1956"/>
            <p14:sldId id="1948"/>
            <p14:sldId id="1957"/>
            <p14:sldId id="1949"/>
            <p14:sldId id="1967"/>
            <p14:sldId id="1950"/>
            <p14:sldId id="1963"/>
            <p14:sldId id="1951"/>
            <p14:sldId id="1958"/>
            <p14:sldId id="1966"/>
            <p14:sldId id="1952"/>
            <p14:sldId id="1953"/>
            <p14:sldId id="1964"/>
            <p14:sldId id="1965"/>
            <p14:sldId id="1954"/>
            <p14:sldId id="1955"/>
            <p14:sldId id="1970"/>
            <p14:sldId id="1961"/>
            <p14:sldId id="683"/>
            <p14:sldId id="1971"/>
            <p14:sldId id="1972"/>
          </p14:sldIdLst>
        </p14:section>
      </p14:sectionLst>
    </p:ext>
    <p:ext uri="{EFAFB233-063F-42B5-8137-9DF3F51BA10A}">
      <p15:sldGuideLst xmlns:p15="http://schemas.microsoft.com/office/powerpoint/2012/main">
        <p15:guide id="1" orient="horz" pos="463" userDrawn="1">
          <p15:clr>
            <a:srgbClr val="A4A3A4"/>
          </p15:clr>
        </p15:guide>
        <p15:guide id="2" pos="249" userDrawn="1">
          <p15:clr>
            <a:srgbClr val="A4A3A4"/>
          </p15:clr>
        </p15:guide>
      </p15:sldGuideLst>
    </p:ext>
    <p:ext uri="{2D200454-40CA-4A62-9FC3-DE9A4176ACB9}">
      <p15:notesGuideLst xmlns:p15="http://schemas.microsoft.com/office/powerpoint/2012/main">
        <p15:guide id="1" orient="horz" pos="2213" userDrawn="1">
          <p15:clr>
            <a:srgbClr val="A4A3A4"/>
          </p15:clr>
        </p15:guide>
        <p15:guide id="2" pos="293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athan couturier" initials="jc" lastIdx="2" clrIdx="0">
    <p:extLst>
      <p:ext uri="{19B8F6BF-5375-455C-9EA6-DF929625EA0E}">
        <p15:presenceInfo xmlns:p15="http://schemas.microsoft.com/office/powerpoint/2012/main" userId="43dad0ea0f140d9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F46C31"/>
    <a:srgbClr val="70AD47"/>
    <a:srgbClr val="000000"/>
    <a:srgbClr val="1B2F5F"/>
    <a:srgbClr val="F2F2F2"/>
    <a:srgbClr val="AFABAB"/>
    <a:srgbClr val="E7E8E8"/>
    <a:srgbClr val="FFBDBD"/>
    <a:srgbClr val="FBE5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2F7ACB-E1E1-4CB9-8A03-03B89986DE76}" v="12" dt="2023-06-28T20:16:36.68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122" autoAdjust="0"/>
  </p:normalViewPr>
  <p:slideViewPr>
    <p:cSldViewPr snapToGrid="0">
      <p:cViewPr>
        <p:scale>
          <a:sx n="100" d="100"/>
          <a:sy n="100" d="100"/>
        </p:scale>
        <p:origin x="1950" y="1200"/>
      </p:cViewPr>
      <p:guideLst>
        <p:guide orient="horz" pos="463"/>
        <p:guide pos="249"/>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8" d="100"/>
          <a:sy n="98" d="100"/>
        </p:scale>
        <p:origin x="-108" y="-144"/>
      </p:cViewPr>
      <p:guideLst>
        <p:guide orient="horz" pos="2213"/>
        <p:guide pos="293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Benard" userId="2a40ebec-7e43-4653-962d-f8a4d470c33f" providerId="ADAL" clId="{952F7ACB-E1E1-4CB9-8A03-03B89986DE76}"/>
    <pc:docChg chg="custSel addSld delSld modSld modSection">
      <pc:chgData name="Julie Benard" userId="2a40ebec-7e43-4653-962d-f8a4d470c33f" providerId="ADAL" clId="{952F7ACB-E1E1-4CB9-8A03-03B89986DE76}" dt="2023-06-28T20:16:36.682" v="19" actId="14100"/>
      <pc:docMkLst>
        <pc:docMk/>
      </pc:docMkLst>
      <pc:sldChg chg="del">
        <pc:chgData name="Julie Benard" userId="2a40ebec-7e43-4653-962d-f8a4d470c33f" providerId="ADAL" clId="{952F7ACB-E1E1-4CB9-8A03-03B89986DE76}" dt="2023-06-28T20:08:53.093" v="0" actId="47"/>
        <pc:sldMkLst>
          <pc:docMk/>
          <pc:sldMk cId="3002473003" sldId="855"/>
        </pc:sldMkLst>
      </pc:sldChg>
      <pc:sldChg chg="del">
        <pc:chgData name="Julie Benard" userId="2a40ebec-7e43-4653-962d-f8a4d470c33f" providerId="ADAL" clId="{952F7ACB-E1E1-4CB9-8A03-03B89986DE76}" dt="2023-06-28T20:08:57.487" v="1" actId="47"/>
        <pc:sldMkLst>
          <pc:docMk/>
          <pc:sldMk cId="612419046" sldId="856"/>
        </pc:sldMkLst>
      </pc:sldChg>
      <pc:sldChg chg="addSp delSp modSp new mod modClrScheme chgLayout">
        <pc:chgData name="Julie Benard" userId="2a40ebec-7e43-4653-962d-f8a4d470c33f" providerId="ADAL" clId="{952F7ACB-E1E1-4CB9-8A03-03B89986DE76}" dt="2023-06-28T20:15:59.957" v="16" actId="700"/>
        <pc:sldMkLst>
          <pc:docMk/>
          <pc:sldMk cId="1265680889" sldId="1971"/>
        </pc:sldMkLst>
        <pc:spChg chg="mod ord">
          <ac:chgData name="Julie Benard" userId="2a40ebec-7e43-4653-962d-f8a4d470c33f" providerId="ADAL" clId="{952F7ACB-E1E1-4CB9-8A03-03B89986DE76}" dt="2023-06-28T20:15:59.957" v="16" actId="700"/>
          <ac:spMkLst>
            <pc:docMk/>
            <pc:sldMk cId="1265680889" sldId="1971"/>
            <ac:spMk id="2" creationId="{31BA46AE-0673-16F5-7309-4EB5DFE961B3}"/>
          </ac:spMkLst>
        </pc:spChg>
        <pc:spChg chg="add del mod">
          <ac:chgData name="Julie Benard" userId="2a40ebec-7e43-4653-962d-f8a4d470c33f" providerId="ADAL" clId="{952F7ACB-E1E1-4CB9-8A03-03B89986DE76}" dt="2023-06-28T20:10:51.258" v="4"/>
          <ac:spMkLst>
            <pc:docMk/>
            <pc:sldMk cId="1265680889" sldId="1971"/>
            <ac:spMk id="5" creationId="{53F24193-D4B4-6F7A-56C6-61531FD8BDD4}"/>
          </ac:spMkLst>
        </pc:spChg>
        <pc:graphicFrameChg chg="add del mod">
          <ac:chgData name="Julie Benard" userId="2a40ebec-7e43-4653-962d-f8a4d470c33f" providerId="ADAL" clId="{952F7ACB-E1E1-4CB9-8A03-03B89986DE76}" dt="2023-06-28T20:10:51.258" v="4"/>
          <ac:graphicFrameMkLst>
            <pc:docMk/>
            <pc:sldMk cId="1265680889" sldId="1971"/>
            <ac:graphicFrameMk id="3" creationId="{8CC25870-E046-133E-030D-1D5EE5E45812}"/>
          </ac:graphicFrameMkLst>
        </pc:graphicFrameChg>
        <pc:graphicFrameChg chg="add del mod">
          <ac:chgData name="Julie Benard" userId="2a40ebec-7e43-4653-962d-f8a4d470c33f" providerId="ADAL" clId="{952F7ACB-E1E1-4CB9-8A03-03B89986DE76}" dt="2023-06-28T20:10:51.258" v="4"/>
          <ac:graphicFrameMkLst>
            <pc:docMk/>
            <pc:sldMk cId="1265680889" sldId="1971"/>
            <ac:graphicFrameMk id="4" creationId="{AD6BB6F2-6904-DC2C-5A1A-8AB80B83BFDD}"/>
          </ac:graphicFrameMkLst>
        </pc:graphicFrameChg>
        <pc:graphicFrameChg chg="add mod">
          <ac:chgData name="Julie Benard" userId="2a40ebec-7e43-4653-962d-f8a4d470c33f" providerId="ADAL" clId="{952F7ACB-E1E1-4CB9-8A03-03B89986DE76}" dt="2023-06-28T20:13:20.138" v="11" actId="14100"/>
          <ac:graphicFrameMkLst>
            <pc:docMk/>
            <pc:sldMk cId="1265680889" sldId="1971"/>
            <ac:graphicFrameMk id="6" creationId="{DC6E623D-D429-F4C2-756F-0B2F423B2AE4}"/>
          </ac:graphicFrameMkLst>
        </pc:graphicFrameChg>
        <pc:graphicFrameChg chg="add del mod">
          <ac:chgData name="Julie Benard" userId="2a40ebec-7e43-4653-962d-f8a4d470c33f" providerId="ADAL" clId="{952F7ACB-E1E1-4CB9-8A03-03B89986DE76}" dt="2023-06-28T20:13:11.917" v="10" actId="478"/>
          <ac:graphicFrameMkLst>
            <pc:docMk/>
            <pc:sldMk cId="1265680889" sldId="1971"/>
            <ac:graphicFrameMk id="7" creationId="{F96EAA56-A48E-D053-2C71-B4BBA2EB12A0}"/>
          </ac:graphicFrameMkLst>
        </pc:graphicFrameChg>
        <pc:graphicFrameChg chg="add mod">
          <ac:chgData name="Julie Benard" userId="2a40ebec-7e43-4653-962d-f8a4d470c33f" providerId="ADAL" clId="{952F7ACB-E1E1-4CB9-8A03-03B89986DE76}" dt="2023-06-28T20:15:49.082" v="15" actId="14100"/>
          <ac:graphicFrameMkLst>
            <pc:docMk/>
            <pc:sldMk cId="1265680889" sldId="1971"/>
            <ac:graphicFrameMk id="8" creationId="{FF37650A-1076-B967-8725-92A2DCB9C005}"/>
          </ac:graphicFrameMkLst>
        </pc:graphicFrameChg>
      </pc:sldChg>
      <pc:sldChg chg="addSp modSp new">
        <pc:chgData name="Julie Benard" userId="2a40ebec-7e43-4653-962d-f8a4d470c33f" providerId="ADAL" clId="{952F7ACB-E1E1-4CB9-8A03-03B89986DE76}" dt="2023-06-28T20:16:36.682" v="19" actId="14100"/>
        <pc:sldMkLst>
          <pc:docMk/>
          <pc:sldMk cId="557196616" sldId="1972"/>
        </pc:sldMkLst>
        <pc:graphicFrameChg chg="add mod">
          <ac:chgData name="Julie Benard" userId="2a40ebec-7e43-4653-962d-f8a4d470c33f" providerId="ADAL" clId="{952F7ACB-E1E1-4CB9-8A03-03B89986DE76}" dt="2023-06-28T20:16:36.682" v="19" actId="14100"/>
          <ac:graphicFrameMkLst>
            <pc:docMk/>
            <pc:sldMk cId="557196616" sldId="1972"/>
            <ac:graphicFrameMk id="3" creationId="{C25D58FD-D69F-6E11-30D0-C048DD2E117E}"/>
          </ac:graphicFrameMkLst>
        </pc:graphicFrameChg>
      </pc:sldChg>
    </pc:docChg>
  </pc:docChgLst>
</pc:chgInfo>
</file>

<file path=ppt/drawings/_rels/vmlDrawing1.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6" y="3"/>
            <a:ext cx="4035753" cy="351942"/>
          </a:xfrm>
          <a:prstGeom prst="rect">
            <a:avLst/>
          </a:prstGeom>
          <a:noFill/>
          <a:ln w="9525">
            <a:noFill/>
            <a:miter lim="800000"/>
            <a:headEnd/>
            <a:tailEnd/>
          </a:ln>
          <a:effectLst/>
        </p:spPr>
        <p:txBody>
          <a:bodyPr vert="horz" wrap="square" lIns="94078" tIns="47038" rIns="94078" bIns="47038" numCol="1" anchor="t" anchorCtr="0" compatLnSpc="1">
            <a:prstTxWarp prst="textNoShape">
              <a:avLst/>
            </a:prstTxWarp>
          </a:bodyPr>
          <a:lstStyle>
            <a:lvl1pPr defTabSz="939559">
              <a:defRPr sz="1300" b="0"/>
            </a:lvl1pPr>
          </a:lstStyle>
          <a:p>
            <a:endParaRPr lang="en-US" dirty="0"/>
          </a:p>
        </p:txBody>
      </p:sp>
      <p:sp>
        <p:nvSpPr>
          <p:cNvPr id="7171" name="Rectangle 3"/>
          <p:cNvSpPr>
            <a:spLocks noGrp="1" noChangeArrowheads="1"/>
          </p:cNvSpPr>
          <p:nvPr>
            <p:ph type="dt" sz="quarter" idx="1"/>
          </p:nvPr>
        </p:nvSpPr>
        <p:spPr bwMode="auto">
          <a:xfrm>
            <a:off x="5275084" y="3"/>
            <a:ext cx="4035753" cy="351942"/>
          </a:xfrm>
          <a:prstGeom prst="rect">
            <a:avLst/>
          </a:prstGeom>
          <a:noFill/>
          <a:ln w="9525">
            <a:noFill/>
            <a:miter lim="800000"/>
            <a:headEnd/>
            <a:tailEnd/>
          </a:ln>
          <a:effectLst/>
        </p:spPr>
        <p:txBody>
          <a:bodyPr vert="horz" wrap="square" lIns="94078" tIns="47038" rIns="94078" bIns="47038" numCol="1" anchor="t" anchorCtr="0" compatLnSpc="1">
            <a:prstTxWarp prst="textNoShape">
              <a:avLst/>
            </a:prstTxWarp>
          </a:bodyPr>
          <a:lstStyle>
            <a:lvl1pPr algn="r" defTabSz="939559">
              <a:defRPr sz="1300" b="0"/>
            </a:lvl1pPr>
          </a:lstStyle>
          <a:p>
            <a:endParaRPr lang="en-US" dirty="0"/>
          </a:p>
        </p:txBody>
      </p:sp>
      <p:sp>
        <p:nvSpPr>
          <p:cNvPr id="7173" name="Rectangle 5"/>
          <p:cNvSpPr>
            <a:spLocks noGrp="1" noChangeArrowheads="1"/>
          </p:cNvSpPr>
          <p:nvPr>
            <p:ph type="sldNum" sz="quarter" idx="3"/>
          </p:nvPr>
        </p:nvSpPr>
        <p:spPr bwMode="auto">
          <a:xfrm>
            <a:off x="5275084" y="6672765"/>
            <a:ext cx="4035753" cy="351942"/>
          </a:xfrm>
          <a:prstGeom prst="rect">
            <a:avLst/>
          </a:prstGeom>
          <a:noFill/>
          <a:ln w="9525">
            <a:noFill/>
            <a:miter lim="800000"/>
            <a:headEnd/>
            <a:tailEnd/>
          </a:ln>
          <a:effectLst/>
        </p:spPr>
        <p:txBody>
          <a:bodyPr vert="horz" wrap="square" lIns="94078" tIns="47038" rIns="94078" bIns="47038" numCol="1" anchor="b" anchorCtr="0" compatLnSpc="1">
            <a:prstTxWarp prst="textNoShape">
              <a:avLst/>
            </a:prstTxWarp>
          </a:bodyPr>
          <a:lstStyle>
            <a:lvl1pPr algn="r" defTabSz="939559">
              <a:defRPr sz="1300" b="0"/>
            </a:lvl1pPr>
          </a:lstStyle>
          <a:p>
            <a:fld id="{6AEA54F6-711F-4DBB-9924-321DBBB26C37}" type="slidenum">
              <a:rPr lang="fr-CA"/>
              <a:pPr/>
              <a:t>‹N°›</a:t>
            </a:fld>
            <a:endParaRPr lang="fr-CA" dirty="0"/>
          </a:p>
        </p:txBody>
      </p:sp>
      <p:sp>
        <p:nvSpPr>
          <p:cNvPr id="6" name="Espace réservé du pied de page 5"/>
          <p:cNvSpPr>
            <a:spLocks noGrp="1"/>
          </p:cNvSpPr>
          <p:nvPr>
            <p:ph type="ftr" sz="quarter" idx="2"/>
          </p:nvPr>
        </p:nvSpPr>
        <p:spPr>
          <a:xfrm>
            <a:off x="0" y="6674049"/>
            <a:ext cx="4035628" cy="350703"/>
          </a:xfrm>
          <a:prstGeom prst="rect">
            <a:avLst/>
          </a:prstGeom>
        </p:spPr>
        <p:txBody>
          <a:bodyPr vert="horz" lIns="89026" tIns="44514" rIns="89026" bIns="44514" rtlCol="0" anchor="b"/>
          <a:lstStyle>
            <a:lvl1pPr algn="l">
              <a:defRPr sz="1200"/>
            </a:lvl1pPr>
          </a:lstStyle>
          <a:p>
            <a:endParaRPr lang="fr-CA" dirty="0"/>
          </a:p>
        </p:txBody>
      </p:sp>
    </p:spTree>
    <p:extLst>
      <p:ext uri="{BB962C8B-B14F-4D97-AF65-F5344CB8AC3E}">
        <p14:creationId xmlns:p14="http://schemas.microsoft.com/office/powerpoint/2010/main" val="4142918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6" y="3"/>
            <a:ext cx="4035753" cy="351942"/>
          </a:xfrm>
          <a:prstGeom prst="rect">
            <a:avLst/>
          </a:prstGeom>
          <a:noFill/>
          <a:ln w="9525">
            <a:noFill/>
            <a:miter lim="800000"/>
            <a:headEnd/>
            <a:tailEnd/>
          </a:ln>
          <a:effectLst/>
        </p:spPr>
        <p:txBody>
          <a:bodyPr vert="horz" wrap="square" lIns="94078" tIns="47038" rIns="94078" bIns="47038" numCol="1" anchor="t" anchorCtr="0" compatLnSpc="1">
            <a:prstTxWarp prst="textNoShape">
              <a:avLst/>
            </a:prstTxWarp>
          </a:bodyPr>
          <a:lstStyle>
            <a:lvl1pPr defTabSz="939559">
              <a:defRPr sz="1300" b="0"/>
            </a:lvl1pPr>
          </a:lstStyle>
          <a:p>
            <a:endParaRPr lang="en-US" dirty="0"/>
          </a:p>
        </p:txBody>
      </p:sp>
      <p:sp>
        <p:nvSpPr>
          <p:cNvPr id="10243" name="Rectangle 3"/>
          <p:cNvSpPr>
            <a:spLocks noGrp="1" noChangeArrowheads="1"/>
          </p:cNvSpPr>
          <p:nvPr>
            <p:ph type="dt" idx="1"/>
          </p:nvPr>
        </p:nvSpPr>
        <p:spPr bwMode="auto">
          <a:xfrm>
            <a:off x="5275084" y="3"/>
            <a:ext cx="4035753" cy="351942"/>
          </a:xfrm>
          <a:prstGeom prst="rect">
            <a:avLst/>
          </a:prstGeom>
          <a:noFill/>
          <a:ln w="9525">
            <a:noFill/>
            <a:miter lim="800000"/>
            <a:headEnd/>
            <a:tailEnd/>
          </a:ln>
          <a:effectLst/>
        </p:spPr>
        <p:txBody>
          <a:bodyPr vert="horz" wrap="square" lIns="94078" tIns="47038" rIns="94078" bIns="47038" numCol="1" anchor="t" anchorCtr="0" compatLnSpc="1">
            <a:prstTxWarp prst="textNoShape">
              <a:avLst/>
            </a:prstTxWarp>
          </a:bodyPr>
          <a:lstStyle>
            <a:lvl1pPr algn="r" defTabSz="939559">
              <a:defRPr sz="1300" b="0"/>
            </a:lvl1pPr>
          </a:lstStyle>
          <a:p>
            <a:endParaRPr lang="en-US" dirty="0"/>
          </a:p>
        </p:txBody>
      </p:sp>
      <p:sp>
        <p:nvSpPr>
          <p:cNvPr id="36868" name="Rectangle 4"/>
          <p:cNvSpPr>
            <a:spLocks noGrp="1" noRot="1" noChangeAspect="1" noChangeArrowheads="1" noTextEdit="1"/>
          </p:cNvSpPr>
          <p:nvPr>
            <p:ph type="sldImg" idx="2"/>
          </p:nvPr>
        </p:nvSpPr>
        <p:spPr bwMode="auto">
          <a:xfrm>
            <a:off x="2316163" y="527050"/>
            <a:ext cx="4684712" cy="263525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931663" y="3338739"/>
            <a:ext cx="7448953" cy="3161196"/>
          </a:xfrm>
          <a:prstGeom prst="rect">
            <a:avLst/>
          </a:prstGeom>
          <a:noFill/>
          <a:ln w="9525">
            <a:noFill/>
            <a:miter lim="800000"/>
            <a:headEnd/>
            <a:tailEnd/>
          </a:ln>
          <a:effectLst/>
        </p:spPr>
        <p:txBody>
          <a:bodyPr vert="horz" wrap="square" lIns="94078" tIns="47038" rIns="94078" bIns="47038" numCol="1" anchor="t" anchorCtr="0" compatLnSpc="1">
            <a:prstTxWarp prst="textNoShape">
              <a:avLst/>
            </a:prstTxWarp>
          </a:bodyPr>
          <a:lstStyle/>
          <a:p>
            <a:pPr lvl="0"/>
            <a:r>
              <a:rPr lang="fr-CA" noProof="0"/>
              <a:t>Cliquez pour modifier les styles du texte du masque</a:t>
            </a:r>
          </a:p>
          <a:p>
            <a:pPr lvl="1"/>
            <a:r>
              <a:rPr lang="fr-CA" noProof="0"/>
              <a:t>Deuxième niveau</a:t>
            </a:r>
          </a:p>
          <a:p>
            <a:pPr lvl="2"/>
            <a:r>
              <a:rPr lang="fr-CA" noProof="0"/>
              <a:t>Troisième niveau</a:t>
            </a:r>
          </a:p>
          <a:p>
            <a:pPr lvl="3"/>
            <a:r>
              <a:rPr lang="fr-CA" noProof="0"/>
              <a:t>Quatrième niveau</a:t>
            </a:r>
          </a:p>
          <a:p>
            <a:pPr lvl="4"/>
            <a:r>
              <a:rPr lang="fr-CA" noProof="0"/>
              <a:t>Cinquième niveau</a:t>
            </a:r>
          </a:p>
        </p:txBody>
      </p:sp>
      <p:sp>
        <p:nvSpPr>
          <p:cNvPr id="10246" name="Rectangle 6"/>
          <p:cNvSpPr>
            <a:spLocks noGrp="1" noChangeArrowheads="1"/>
          </p:cNvSpPr>
          <p:nvPr>
            <p:ph type="ftr" sz="quarter" idx="4"/>
          </p:nvPr>
        </p:nvSpPr>
        <p:spPr bwMode="auto">
          <a:xfrm>
            <a:off x="6" y="6672765"/>
            <a:ext cx="4035753" cy="351942"/>
          </a:xfrm>
          <a:prstGeom prst="rect">
            <a:avLst/>
          </a:prstGeom>
          <a:noFill/>
          <a:ln w="9525">
            <a:noFill/>
            <a:miter lim="800000"/>
            <a:headEnd/>
            <a:tailEnd/>
          </a:ln>
          <a:effectLst/>
        </p:spPr>
        <p:txBody>
          <a:bodyPr vert="horz" wrap="square" lIns="94078" tIns="47038" rIns="94078" bIns="47038" numCol="1" anchor="b" anchorCtr="0" compatLnSpc="1">
            <a:prstTxWarp prst="textNoShape">
              <a:avLst/>
            </a:prstTxWarp>
          </a:bodyPr>
          <a:lstStyle>
            <a:lvl1pPr defTabSz="939559">
              <a:defRPr sz="1300" b="0"/>
            </a:lvl1pPr>
          </a:lstStyle>
          <a:p>
            <a:endParaRPr lang="en-US" dirty="0"/>
          </a:p>
        </p:txBody>
      </p:sp>
      <p:sp>
        <p:nvSpPr>
          <p:cNvPr id="10247" name="Rectangle 7"/>
          <p:cNvSpPr>
            <a:spLocks noGrp="1" noChangeArrowheads="1"/>
          </p:cNvSpPr>
          <p:nvPr>
            <p:ph type="sldNum" sz="quarter" idx="5"/>
          </p:nvPr>
        </p:nvSpPr>
        <p:spPr bwMode="auto">
          <a:xfrm>
            <a:off x="5275084" y="6672765"/>
            <a:ext cx="4035753" cy="351942"/>
          </a:xfrm>
          <a:prstGeom prst="rect">
            <a:avLst/>
          </a:prstGeom>
          <a:noFill/>
          <a:ln w="9525">
            <a:noFill/>
            <a:miter lim="800000"/>
            <a:headEnd/>
            <a:tailEnd/>
          </a:ln>
          <a:effectLst/>
        </p:spPr>
        <p:txBody>
          <a:bodyPr vert="horz" wrap="square" lIns="94078" tIns="47038" rIns="94078" bIns="47038" numCol="1" anchor="b" anchorCtr="0" compatLnSpc="1">
            <a:prstTxWarp prst="textNoShape">
              <a:avLst/>
            </a:prstTxWarp>
          </a:bodyPr>
          <a:lstStyle>
            <a:lvl1pPr algn="r" defTabSz="939559">
              <a:defRPr sz="1300" b="0"/>
            </a:lvl1pPr>
          </a:lstStyle>
          <a:p>
            <a:fld id="{3C67199F-3D02-45DC-8182-CEE99E7046C5}" type="slidenum">
              <a:rPr lang="fr-CA"/>
              <a:pPr/>
              <a:t>‹N°›</a:t>
            </a:fld>
            <a:endParaRPr lang="fr-CA" dirty="0"/>
          </a:p>
        </p:txBody>
      </p:sp>
    </p:spTree>
    <p:extLst>
      <p:ext uri="{BB962C8B-B14F-4D97-AF65-F5344CB8AC3E}">
        <p14:creationId xmlns:p14="http://schemas.microsoft.com/office/powerpoint/2010/main" val="337218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6767500-2F5E-411E-927C-B45CAD5549D9}" type="slidenum">
              <a:rPr lang="fr-CA"/>
              <a:pPr/>
              <a:t>1</a:t>
            </a:fld>
            <a:endParaRPr lang="fr-CA" dirty="0"/>
          </a:p>
        </p:txBody>
      </p:sp>
      <p:sp>
        <p:nvSpPr>
          <p:cNvPr id="37891" name="Rectangle 2"/>
          <p:cNvSpPr>
            <a:spLocks noGrp="1" noRot="1" noChangeAspect="1" noChangeArrowheads="1" noTextEdit="1"/>
          </p:cNvSpPr>
          <p:nvPr>
            <p:ph type="sldImg"/>
          </p:nvPr>
        </p:nvSpPr>
        <p:spPr>
          <a:xfrm>
            <a:off x="1809750" y="174625"/>
            <a:ext cx="5597525" cy="3148013"/>
          </a:xfrm>
          <a:ln/>
        </p:spPr>
      </p:sp>
      <p:sp>
        <p:nvSpPr>
          <p:cNvPr id="37892" name="Rectangle 3"/>
          <p:cNvSpPr>
            <a:spLocks noGrp="1" noChangeArrowheads="1"/>
          </p:cNvSpPr>
          <p:nvPr>
            <p:ph type="body" idx="1"/>
          </p:nvPr>
        </p:nvSpPr>
        <p:spPr>
          <a:noFill/>
          <a:ln/>
        </p:spPr>
        <p:txBody>
          <a:bodyPr/>
          <a:lstStyle/>
          <a:p>
            <a:pPr eaLnBrk="1" hangingPunct="1"/>
            <a:endParaRPr lang="fr-FR" dirty="0"/>
          </a:p>
        </p:txBody>
      </p:sp>
    </p:spTree>
    <p:extLst>
      <p:ext uri="{BB962C8B-B14F-4D97-AF65-F5344CB8AC3E}">
        <p14:creationId xmlns:p14="http://schemas.microsoft.com/office/powerpoint/2010/main" val="2552250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55838" y="538163"/>
            <a:ext cx="4787900" cy="269240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13</a:t>
            </a:fld>
            <a:endParaRPr lang="fr-CA" dirty="0"/>
          </a:p>
        </p:txBody>
      </p:sp>
    </p:spTree>
    <p:extLst>
      <p:ext uri="{BB962C8B-B14F-4D97-AF65-F5344CB8AC3E}">
        <p14:creationId xmlns:p14="http://schemas.microsoft.com/office/powerpoint/2010/main" val="74276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55838" y="538163"/>
            <a:ext cx="4787900" cy="269240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14</a:t>
            </a:fld>
            <a:endParaRPr lang="fr-CA" dirty="0"/>
          </a:p>
        </p:txBody>
      </p:sp>
    </p:spTree>
    <p:extLst>
      <p:ext uri="{BB962C8B-B14F-4D97-AF65-F5344CB8AC3E}">
        <p14:creationId xmlns:p14="http://schemas.microsoft.com/office/powerpoint/2010/main" val="1757165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55838" y="538163"/>
            <a:ext cx="4787900" cy="269240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15</a:t>
            </a:fld>
            <a:endParaRPr lang="fr-CA" dirty="0"/>
          </a:p>
        </p:txBody>
      </p:sp>
    </p:spTree>
    <p:extLst>
      <p:ext uri="{BB962C8B-B14F-4D97-AF65-F5344CB8AC3E}">
        <p14:creationId xmlns:p14="http://schemas.microsoft.com/office/powerpoint/2010/main" val="2832182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55838" y="538163"/>
            <a:ext cx="4787900" cy="269240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17</a:t>
            </a:fld>
            <a:endParaRPr lang="fr-CA" dirty="0"/>
          </a:p>
        </p:txBody>
      </p:sp>
    </p:spTree>
    <p:extLst>
      <p:ext uri="{BB962C8B-B14F-4D97-AF65-F5344CB8AC3E}">
        <p14:creationId xmlns:p14="http://schemas.microsoft.com/office/powerpoint/2010/main" val="963489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55838" y="538163"/>
            <a:ext cx="4787900" cy="269240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18</a:t>
            </a:fld>
            <a:endParaRPr lang="fr-CA" dirty="0"/>
          </a:p>
        </p:txBody>
      </p:sp>
    </p:spTree>
    <p:extLst>
      <p:ext uri="{BB962C8B-B14F-4D97-AF65-F5344CB8AC3E}">
        <p14:creationId xmlns:p14="http://schemas.microsoft.com/office/powerpoint/2010/main" val="2628104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55838" y="538163"/>
            <a:ext cx="4787900" cy="269240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19</a:t>
            </a:fld>
            <a:endParaRPr lang="fr-CA" dirty="0"/>
          </a:p>
        </p:txBody>
      </p:sp>
    </p:spTree>
    <p:extLst>
      <p:ext uri="{BB962C8B-B14F-4D97-AF65-F5344CB8AC3E}">
        <p14:creationId xmlns:p14="http://schemas.microsoft.com/office/powerpoint/2010/main" val="3839432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55838" y="538163"/>
            <a:ext cx="4787900" cy="269240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21</a:t>
            </a:fld>
            <a:endParaRPr lang="fr-CA" dirty="0"/>
          </a:p>
        </p:txBody>
      </p:sp>
    </p:spTree>
    <p:extLst>
      <p:ext uri="{BB962C8B-B14F-4D97-AF65-F5344CB8AC3E}">
        <p14:creationId xmlns:p14="http://schemas.microsoft.com/office/powerpoint/2010/main" val="3746742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55838" y="538163"/>
            <a:ext cx="4787900" cy="269240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22</a:t>
            </a:fld>
            <a:endParaRPr lang="fr-CA" dirty="0"/>
          </a:p>
        </p:txBody>
      </p:sp>
    </p:spTree>
    <p:extLst>
      <p:ext uri="{BB962C8B-B14F-4D97-AF65-F5344CB8AC3E}">
        <p14:creationId xmlns:p14="http://schemas.microsoft.com/office/powerpoint/2010/main" val="3179205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55838" y="538163"/>
            <a:ext cx="4787900" cy="269240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24</a:t>
            </a:fld>
            <a:endParaRPr lang="fr-CA" dirty="0"/>
          </a:p>
        </p:txBody>
      </p:sp>
    </p:spTree>
    <p:extLst>
      <p:ext uri="{BB962C8B-B14F-4D97-AF65-F5344CB8AC3E}">
        <p14:creationId xmlns:p14="http://schemas.microsoft.com/office/powerpoint/2010/main" val="1849311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316163" y="527050"/>
            <a:ext cx="4684712" cy="263525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3</a:t>
            </a:fld>
            <a:endParaRPr lang="fr-CA" dirty="0"/>
          </a:p>
        </p:txBody>
      </p:sp>
    </p:spTree>
    <p:extLst>
      <p:ext uri="{BB962C8B-B14F-4D97-AF65-F5344CB8AC3E}">
        <p14:creationId xmlns:p14="http://schemas.microsoft.com/office/powerpoint/2010/main" val="582863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55838" y="538163"/>
            <a:ext cx="4787900" cy="269240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5</a:t>
            </a:fld>
            <a:endParaRPr lang="fr-CA" dirty="0"/>
          </a:p>
        </p:txBody>
      </p:sp>
    </p:spTree>
    <p:extLst>
      <p:ext uri="{BB962C8B-B14F-4D97-AF65-F5344CB8AC3E}">
        <p14:creationId xmlns:p14="http://schemas.microsoft.com/office/powerpoint/2010/main" val="3561624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55838" y="538163"/>
            <a:ext cx="4787900" cy="269240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6</a:t>
            </a:fld>
            <a:endParaRPr lang="fr-CA" dirty="0"/>
          </a:p>
        </p:txBody>
      </p:sp>
    </p:spTree>
    <p:extLst>
      <p:ext uri="{BB962C8B-B14F-4D97-AF65-F5344CB8AC3E}">
        <p14:creationId xmlns:p14="http://schemas.microsoft.com/office/powerpoint/2010/main" val="2908049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55838" y="538163"/>
            <a:ext cx="4787900" cy="269240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7</a:t>
            </a:fld>
            <a:endParaRPr lang="fr-CA" dirty="0"/>
          </a:p>
        </p:txBody>
      </p:sp>
    </p:spTree>
    <p:extLst>
      <p:ext uri="{BB962C8B-B14F-4D97-AF65-F5344CB8AC3E}">
        <p14:creationId xmlns:p14="http://schemas.microsoft.com/office/powerpoint/2010/main" val="3679082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55838" y="538163"/>
            <a:ext cx="4787900" cy="269240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8</a:t>
            </a:fld>
            <a:endParaRPr lang="fr-CA" dirty="0"/>
          </a:p>
        </p:txBody>
      </p:sp>
    </p:spTree>
    <p:extLst>
      <p:ext uri="{BB962C8B-B14F-4D97-AF65-F5344CB8AC3E}">
        <p14:creationId xmlns:p14="http://schemas.microsoft.com/office/powerpoint/2010/main" val="211473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55838" y="538163"/>
            <a:ext cx="4787900" cy="269240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9</a:t>
            </a:fld>
            <a:endParaRPr lang="fr-CA" dirty="0"/>
          </a:p>
        </p:txBody>
      </p:sp>
    </p:spTree>
    <p:extLst>
      <p:ext uri="{BB962C8B-B14F-4D97-AF65-F5344CB8AC3E}">
        <p14:creationId xmlns:p14="http://schemas.microsoft.com/office/powerpoint/2010/main" val="20807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55838" y="538163"/>
            <a:ext cx="4787900" cy="269240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10</a:t>
            </a:fld>
            <a:endParaRPr lang="fr-CA" dirty="0"/>
          </a:p>
        </p:txBody>
      </p:sp>
    </p:spTree>
    <p:extLst>
      <p:ext uri="{BB962C8B-B14F-4D97-AF65-F5344CB8AC3E}">
        <p14:creationId xmlns:p14="http://schemas.microsoft.com/office/powerpoint/2010/main" val="1293936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55838" y="538163"/>
            <a:ext cx="4787900" cy="269240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12</a:t>
            </a:fld>
            <a:endParaRPr lang="fr-CA" dirty="0"/>
          </a:p>
        </p:txBody>
      </p:sp>
    </p:spTree>
    <p:extLst>
      <p:ext uri="{BB962C8B-B14F-4D97-AF65-F5344CB8AC3E}">
        <p14:creationId xmlns:p14="http://schemas.microsoft.com/office/powerpoint/2010/main" val="210843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3440510" y="1670177"/>
            <a:ext cx="3216846" cy="1102519"/>
          </a:xfrm>
          <a:prstGeom prst="rect">
            <a:avLst/>
          </a:prstGeom>
        </p:spPr>
        <p:txBody>
          <a:bodyPr anchor="ctr"/>
          <a:lstStyle>
            <a:lvl1pPr>
              <a:defRPr sz="1600">
                <a:solidFill>
                  <a:srgbClr val="222223"/>
                </a:solidFill>
                <a:latin typeface="Trebuchet MS" panose="020B0603020202020204" pitchFamily="34" charset="0"/>
                <a:cs typeface="Calibri" panose="020F0502020204030204" pitchFamily="34" charset="0"/>
              </a:defRPr>
            </a:lvl1pPr>
          </a:lstStyle>
          <a:p>
            <a:r>
              <a:rPr lang="fr-FR" dirty="0"/>
              <a:t>Modifiez le style du titre</a:t>
            </a:r>
            <a:endParaRPr lang="fr-CA" dirty="0"/>
          </a:p>
        </p:txBody>
      </p:sp>
      <p:sp>
        <p:nvSpPr>
          <p:cNvPr id="3" name="Sous-titre 2"/>
          <p:cNvSpPr>
            <a:spLocks noGrp="1"/>
          </p:cNvSpPr>
          <p:nvPr>
            <p:ph type="subTitle" idx="1"/>
          </p:nvPr>
        </p:nvSpPr>
        <p:spPr>
          <a:xfrm>
            <a:off x="4973282" y="2993591"/>
            <a:ext cx="2950420" cy="1111341"/>
          </a:xfrm>
          <a:prstGeom prst="rect">
            <a:avLst/>
          </a:prstGeom>
        </p:spPr>
        <p:txBody>
          <a:bodyPr anchor="ctr"/>
          <a:lstStyle>
            <a:lvl1pPr marL="0" indent="0" algn="ctr">
              <a:buNone/>
              <a:defRPr sz="1600">
                <a:solidFill>
                  <a:srgbClr val="1B2F5F"/>
                </a:solidFill>
                <a:latin typeface="Trebuchet MS" panose="020B0603020202020204" pitchFamily="34" charset="0"/>
                <a:cs typeface="Calibri" panose="020F0502020204030204" pitchFamily="34" charset="0"/>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fr-FR" dirty="0"/>
              <a:t>Modifiez le style des sous-titres du masque</a:t>
            </a:r>
            <a:endParaRPr lang="fr-CA" dirty="0"/>
          </a:p>
        </p:txBody>
      </p:sp>
      <p:sp>
        <p:nvSpPr>
          <p:cNvPr id="5" name="Espace réservé du texte 4"/>
          <p:cNvSpPr>
            <a:spLocks noGrp="1"/>
          </p:cNvSpPr>
          <p:nvPr>
            <p:ph type="body" sz="quarter" idx="10"/>
          </p:nvPr>
        </p:nvSpPr>
        <p:spPr>
          <a:xfrm>
            <a:off x="6461648" y="4338983"/>
            <a:ext cx="2401888" cy="703263"/>
          </a:xfrm>
          <a:prstGeom prst="rect">
            <a:avLst/>
          </a:prstGeom>
        </p:spPr>
        <p:txBody>
          <a:bodyPr anchor="ctr"/>
          <a:lstStyle>
            <a:lvl1pPr marL="0" indent="0" algn="r">
              <a:spcBef>
                <a:spcPts val="0"/>
              </a:spcBef>
              <a:buNone/>
              <a:defRPr sz="1000">
                <a:solidFill>
                  <a:srgbClr val="444647"/>
                </a:solidFill>
                <a:latin typeface="Calibri" panose="020F0502020204030204" pitchFamily="34" charset="0"/>
                <a:cs typeface="Calibri" panose="020F0502020204030204" pitchFamily="34" charset="0"/>
              </a:defRPr>
            </a:lvl1pPr>
            <a:lvl2pPr marL="323850" indent="0">
              <a:buNone/>
              <a:defRPr sz="1200">
                <a:latin typeface="Calibri" panose="020F0502020204030204" pitchFamily="34" charset="0"/>
                <a:cs typeface="Calibri" panose="020F0502020204030204" pitchFamily="34" charset="0"/>
              </a:defRPr>
            </a:lvl2pPr>
            <a:lvl3pPr marL="648891" indent="0">
              <a:buNone/>
              <a:defRPr sz="1200">
                <a:latin typeface="Calibri" panose="020F0502020204030204" pitchFamily="34" charset="0"/>
                <a:cs typeface="Calibri" panose="020F0502020204030204" pitchFamily="34" charset="0"/>
              </a:defRPr>
            </a:lvl3pPr>
            <a:lvl4pPr marL="972741" indent="0">
              <a:buNone/>
              <a:defRPr sz="1200">
                <a:latin typeface="Calibri" panose="020F0502020204030204" pitchFamily="34" charset="0"/>
                <a:cs typeface="Calibri" panose="020F0502020204030204" pitchFamily="34" charset="0"/>
              </a:defRPr>
            </a:lvl4pPr>
            <a:lvl5pPr marL="1297781" indent="0">
              <a:buNone/>
              <a:defRPr sz="1200">
                <a:latin typeface="Calibri" panose="020F0502020204030204" pitchFamily="34" charset="0"/>
                <a:cs typeface="Calibri" panose="020F0502020204030204" pitchFamily="34" charset="0"/>
              </a:defRPr>
            </a:lvl5pPr>
          </a:lstStyle>
          <a:p>
            <a:pPr lvl="0"/>
            <a:r>
              <a:rPr lang="fr-FR" dirty="0"/>
              <a:t>Modifiez les styles du texte du masque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64781" y="1893839"/>
            <a:ext cx="7772400" cy="1102519"/>
          </a:xfrm>
          <a:prstGeom prst="rect">
            <a:avLst/>
          </a:prstGeom>
        </p:spPr>
        <p:txBody>
          <a:bodyPr anchor="ctr"/>
          <a:lstStyle>
            <a:lvl1pPr algn="l">
              <a:defRPr sz="4800" b="1">
                <a:solidFill>
                  <a:srgbClr val="1B2F5F"/>
                </a:solidFill>
                <a:latin typeface="Trebuchet MS" panose="020B0603020202020204" pitchFamily="34" charset="0"/>
                <a:cs typeface="Calibri" panose="020F0502020204030204" pitchFamily="34" charset="0"/>
              </a:defRPr>
            </a:lvl1pPr>
          </a:lstStyle>
          <a:p>
            <a:r>
              <a:rPr lang="fr-FR" dirty="0"/>
              <a:t>Modifiez le style du titre</a:t>
            </a:r>
            <a:endParaRPr lang="fr-CA" dirty="0"/>
          </a:p>
        </p:txBody>
      </p:sp>
      <p:sp>
        <p:nvSpPr>
          <p:cNvPr id="5" name="Rectangle 2"/>
          <p:cNvSpPr>
            <a:spLocks noGrp="1" noChangeArrowheads="1"/>
          </p:cNvSpPr>
          <p:nvPr>
            <p:ph type="sldNum" sz="quarter" idx="4"/>
          </p:nvPr>
        </p:nvSpPr>
        <p:spPr bwMode="auto">
          <a:xfrm>
            <a:off x="8559249" y="4666016"/>
            <a:ext cx="466332" cy="320426"/>
          </a:xfrm>
          <a:prstGeom prst="rect">
            <a:avLst/>
          </a:prstGeom>
          <a:noFill/>
          <a:ln>
            <a:noFill/>
          </a:ln>
          <a:effectLst/>
        </p:spPr>
        <p:txBody>
          <a:bodyPr vert="horz" wrap="square" lIns="91408" tIns="45704" rIns="91408" bIns="45704" numCol="1" anchor="b" anchorCtr="0" compatLnSpc="1">
            <a:prstTxWarp prst="textNoShape">
              <a:avLst/>
            </a:prstTxWarp>
          </a:bodyPr>
          <a:lstStyle>
            <a:lvl1pPr algn="ctr">
              <a:defRPr sz="900" b="0" i="0">
                <a:solidFill>
                  <a:schemeClr val="tx1"/>
                </a:solidFill>
                <a:latin typeface="Calibri" panose="020F0502020204030204" pitchFamily="34" charset="0"/>
                <a:cs typeface="Calibri" panose="020F0502020204030204" pitchFamily="34" charset="0"/>
              </a:defRPr>
            </a:lvl1pPr>
          </a:lstStyle>
          <a:p>
            <a:fld id="{11DE34E7-4056-4448-96D9-B4D2A2E2883F}" type="slidenum">
              <a:rPr lang="fr-CA" smtClean="0"/>
              <a:pPr/>
              <a:t>‹N°›</a:t>
            </a:fld>
            <a:endParaRPr lang="fr-CA" dirty="0"/>
          </a:p>
        </p:txBody>
      </p:sp>
    </p:spTree>
    <p:extLst>
      <p:ext uri="{BB962C8B-B14F-4D97-AF65-F5344CB8AC3E}">
        <p14:creationId xmlns:p14="http://schemas.microsoft.com/office/powerpoint/2010/main" val="4096631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64781" y="1893839"/>
            <a:ext cx="7772400" cy="1102519"/>
          </a:xfrm>
          <a:prstGeom prst="rect">
            <a:avLst/>
          </a:prstGeom>
        </p:spPr>
        <p:txBody>
          <a:bodyPr anchor="ctr"/>
          <a:lstStyle>
            <a:lvl1pPr algn="l">
              <a:defRPr sz="4800" b="1">
                <a:solidFill>
                  <a:srgbClr val="ED7D31"/>
                </a:solidFill>
                <a:latin typeface="Trebuchet MS" panose="020B0603020202020204" pitchFamily="34" charset="0"/>
                <a:cs typeface="Calibri" panose="020F0502020204030204" pitchFamily="34" charset="0"/>
              </a:defRPr>
            </a:lvl1pPr>
          </a:lstStyle>
          <a:p>
            <a:r>
              <a:rPr lang="fr-FR" dirty="0"/>
              <a:t>Modifiez le style du titre</a:t>
            </a:r>
            <a:endParaRPr lang="fr-CA" dirty="0"/>
          </a:p>
        </p:txBody>
      </p:sp>
      <p:sp>
        <p:nvSpPr>
          <p:cNvPr id="5" name="Rectangle 2"/>
          <p:cNvSpPr>
            <a:spLocks noGrp="1" noChangeArrowheads="1"/>
          </p:cNvSpPr>
          <p:nvPr>
            <p:ph type="sldNum" sz="quarter" idx="4"/>
          </p:nvPr>
        </p:nvSpPr>
        <p:spPr bwMode="auto">
          <a:xfrm>
            <a:off x="8559249" y="4666016"/>
            <a:ext cx="466332" cy="320426"/>
          </a:xfrm>
          <a:prstGeom prst="rect">
            <a:avLst/>
          </a:prstGeom>
          <a:noFill/>
          <a:ln>
            <a:noFill/>
          </a:ln>
          <a:effectLst/>
        </p:spPr>
        <p:txBody>
          <a:bodyPr vert="horz" wrap="square" lIns="91408" tIns="45704" rIns="91408" bIns="45704" numCol="1" anchor="b" anchorCtr="0" compatLnSpc="1">
            <a:prstTxWarp prst="textNoShape">
              <a:avLst/>
            </a:prstTxWarp>
          </a:bodyPr>
          <a:lstStyle>
            <a:lvl1pPr algn="ctr">
              <a:defRPr sz="900" b="0" i="0">
                <a:solidFill>
                  <a:schemeClr val="tx1"/>
                </a:solidFill>
                <a:latin typeface="Calibri" panose="020F0502020204030204" pitchFamily="34" charset="0"/>
                <a:cs typeface="Calibri" panose="020F0502020204030204" pitchFamily="34" charset="0"/>
              </a:defRPr>
            </a:lvl1pPr>
          </a:lstStyle>
          <a:p>
            <a:fld id="{11DE34E7-4056-4448-96D9-B4D2A2E2883F}" type="slidenum">
              <a:rPr lang="fr-CA" smtClean="0"/>
              <a:pPr/>
              <a:t>‹N°›</a:t>
            </a:fld>
            <a:endParaRPr lang="fr-CA" dirty="0"/>
          </a:p>
        </p:txBody>
      </p:sp>
    </p:spTree>
    <p:extLst>
      <p:ext uri="{BB962C8B-B14F-4D97-AF65-F5344CB8AC3E}">
        <p14:creationId xmlns:p14="http://schemas.microsoft.com/office/powerpoint/2010/main" val="935952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lvl1pPr>
              <a:defRPr>
                <a:solidFill>
                  <a:schemeClr val="tx1"/>
                </a:solidFill>
              </a:defRPr>
            </a:lvl1pPr>
          </a:lstStyle>
          <a:p>
            <a:fld id="{11DE34E7-4056-4448-96D9-B4D2A2E2883F}" type="slidenum">
              <a:rPr lang="fr-CA" smtClean="0"/>
              <a:pPr/>
              <a:t>‹N°›</a:t>
            </a:fld>
            <a:endParaRPr lang="fr-CA" dirty="0"/>
          </a:p>
        </p:txBody>
      </p:sp>
      <p:sp>
        <p:nvSpPr>
          <p:cNvPr id="4" name="Espace réservé du contenu 2"/>
          <p:cNvSpPr>
            <a:spLocks noGrp="1"/>
          </p:cNvSpPr>
          <p:nvPr>
            <p:ph idx="11"/>
          </p:nvPr>
        </p:nvSpPr>
        <p:spPr>
          <a:xfrm>
            <a:off x="300415" y="89495"/>
            <a:ext cx="8606762" cy="436778"/>
          </a:xfrm>
          <a:prstGeom prst="rect">
            <a:avLst/>
          </a:prstGeom>
        </p:spPr>
        <p:txBody>
          <a:bodyPr anchor="ctr"/>
          <a:lstStyle>
            <a:lvl1pPr marL="0" indent="0">
              <a:buNone/>
              <a:defRPr sz="2800" b="1">
                <a:solidFill>
                  <a:schemeClr val="tx1"/>
                </a:solidFill>
                <a:latin typeface="Trebuchet MS" panose="020B060302020202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fr-FR" dirty="0"/>
              <a:t>Modifiez les styles du texte du masque</a:t>
            </a:r>
          </a:p>
        </p:txBody>
      </p:sp>
      <p:sp>
        <p:nvSpPr>
          <p:cNvPr id="5" name="TextBox 1">
            <a:extLst>
              <a:ext uri="{FF2B5EF4-FFF2-40B4-BE49-F238E27FC236}">
                <a16:creationId xmlns:a16="http://schemas.microsoft.com/office/drawing/2014/main" id="{C1A05870-10B5-4D87-A490-9FEA0DC8DE4A}"/>
              </a:ext>
            </a:extLst>
          </p:cNvPr>
          <p:cNvSpPr txBox="1"/>
          <p:nvPr userDrawn="1"/>
        </p:nvSpPr>
        <p:spPr>
          <a:xfrm>
            <a:off x="300415" y="554722"/>
            <a:ext cx="8606762" cy="215444"/>
          </a:xfrm>
          <a:prstGeom prst="rect">
            <a:avLst/>
          </a:prstGeom>
        </p:spPr>
        <p:txBody>
          <a:bodyPr vert="horz" wrap="square" lIns="91440" tIns="0" rIns="91440" bIns="0" rtlCol="0">
            <a:spAutoFit/>
          </a:bodyPr>
          <a:lstStyle/>
          <a:p>
            <a:pPr marL="4763" algn="just"/>
            <a:r>
              <a:rPr lang="fr-CA" sz="1400" b="0" dirty="0">
                <a:solidFill>
                  <a:srgbClr val="222223"/>
                </a:solidFill>
                <a:latin typeface="Calibri" panose="020F0502020204030204" pitchFamily="34" charset="0"/>
                <a:cs typeface="Calibri" panose="020F0502020204030204" pitchFamily="34" charset="0"/>
              </a:rPr>
              <a:t>Insérez</a:t>
            </a:r>
            <a:r>
              <a:rPr lang="fr-CA" sz="1400" b="0" baseline="0" dirty="0">
                <a:solidFill>
                  <a:srgbClr val="222223"/>
                </a:solidFill>
                <a:latin typeface="Calibri" panose="020F0502020204030204" pitchFamily="34" charset="0"/>
                <a:cs typeface="Calibri" panose="020F0502020204030204" pitchFamily="34" charset="0"/>
              </a:rPr>
              <a:t> texte</a:t>
            </a:r>
            <a:endParaRPr lang="fr-CA" sz="1400" b="0" dirty="0">
              <a:solidFill>
                <a:srgbClr val="22222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2471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lvl1pPr>
              <a:defRPr>
                <a:solidFill>
                  <a:schemeClr val="tx1"/>
                </a:solidFill>
              </a:defRPr>
            </a:lvl1pPr>
          </a:lstStyle>
          <a:p>
            <a:fld id="{11DE34E7-4056-4448-96D9-B4D2A2E2883F}" type="slidenum">
              <a:rPr lang="fr-CA" smtClean="0"/>
              <a:pPr/>
              <a:t>‹N°›</a:t>
            </a:fld>
            <a:endParaRPr lang="fr-CA" dirty="0"/>
          </a:p>
        </p:txBody>
      </p:sp>
      <p:sp>
        <p:nvSpPr>
          <p:cNvPr id="4" name="Espace réservé du contenu 2"/>
          <p:cNvSpPr>
            <a:spLocks noGrp="1"/>
          </p:cNvSpPr>
          <p:nvPr>
            <p:ph idx="11"/>
          </p:nvPr>
        </p:nvSpPr>
        <p:spPr>
          <a:xfrm>
            <a:off x="300415" y="89495"/>
            <a:ext cx="8606762" cy="436778"/>
          </a:xfrm>
          <a:prstGeom prst="rect">
            <a:avLst/>
          </a:prstGeom>
        </p:spPr>
        <p:txBody>
          <a:bodyPr anchor="ctr"/>
          <a:lstStyle>
            <a:lvl1pPr marL="0" indent="0">
              <a:buNone/>
              <a:defRPr sz="2800" b="1">
                <a:solidFill>
                  <a:schemeClr val="tx1"/>
                </a:solidFill>
                <a:latin typeface="Trebuchet MS" panose="020B060302020202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fr-FR" dirty="0"/>
              <a:t>Modifiez les styles du texte du masque</a:t>
            </a:r>
          </a:p>
        </p:txBody>
      </p:sp>
    </p:spTree>
    <p:extLst>
      <p:ext uri="{BB962C8B-B14F-4D97-AF65-F5344CB8AC3E}">
        <p14:creationId xmlns:p14="http://schemas.microsoft.com/office/powerpoint/2010/main" val="1244884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lvl1pPr>
              <a:defRPr>
                <a:solidFill>
                  <a:schemeClr val="tx1"/>
                </a:solidFill>
              </a:defRPr>
            </a:lvl1pPr>
          </a:lstStyle>
          <a:p>
            <a:fld id="{11DE34E7-4056-4448-96D9-B4D2A2E2883F}" type="slidenum">
              <a:rPr lang="fr-CA" smtClean="0"/>
              <a:pPr/>
              <a:t>‹N°›</a:t>
            </a:fld>
            <a:endParaRPr lang="fr-CA" dirty="0"/>
          </a:p>
        </p:txBody>
      </p:sp>
      <p:sp>
        <p:nvSpPr>
          <p:cNvPr id="4" name="Espace réservé du contenu 2"/>
          <p:cNvSpPr>
            <a:spLocks noGrp="1"/>
          </p:cNvSpPr>
          <p:nvPr>
            <p:ph idx="1"/>
          </p:nvPr>
        </p:nvSpPr>
        <p:spPr>
          <a:xfrm>
            <a:off x="457200" y="1200151"/>
            <a:ext cx="8229600" cy="3394472"/>
          </a:xfrm>
          <a:prstGeom prst="rect">
            <a:avLst/>
          </a:prstGeom>
        </p:spPr>
        <p:txBody>
          <a:bodyPr/>
          <a:lstStyle>
            <a:lvl1pP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5" name="Espace réservé du contenu 2"/>
          <p:cNvSpPr>
            <a:spLocks noGrp="1"/>
          </p:cNvSpPr>
          <p:nvPr>
            <p:ph idx="11"/>
          </p:nvPr>
        </p:nvSpPr>
        <p:spPr>
          <a:xfrm>
            <a:off x="300415" y="89495"/>
            <a:ext cx="8606762" cy="436778"/>
          </a:xfrm>
          <a:prstGeom prst="rect">
            <a:avLst/>
          </a:prstGeom>
        </p:spPr>
        <p:txBody>
          <a:bodyPr anchor="ctr"/>
          <a:lstStyle>
            <a:lvl1pPr marL="0" indent="0">
              <a:buNone/>
              <a:defRPr sz="2800" b="1">
                <a:solidFill>
                  <a:schemeClr val="tx1"/>
                </a:solidFill>
                <a:latin typeface="Trebuchet MS" panose="020B060302020202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fr-FR" dirty="0"/>
              <a:t>Modifiez les styles du texte du masque</a:t>
            </a:r>
          </a:p>
        </p:txBody>
      </p:sp>
    </p:spTree>
    <p:extLst>
      <p:ext uri="{BB962C8B-B14F-4D97-AF65-F5344CB8AC3E}">
        <p14:creationId xmlns:p14="http://schemas.microsoft.com/office/powerpoint/2010/main" val="3964857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529972" y="2419202"/>
            <a:ext cx="7886700" cy="993775"/>
          </a:xfrm>
          <a:prstGeom prst="rect">
            <a:avLst/>
          </a:prstGeom>
        </p:spPr>
        <p:txBody>
          <a:bodyPr anchor="ctr"/>
          <a:lstStyle>
            <a:lvl1pPr>
              <a:defRPr sz="4800" b="1">
                <a:solidFill>
                  <a:srgbClr val="1B2F5F"/>
                </a:solidFill>
                <a:latin typeface="Trebuchet MS" panose="020B0603020202020204" pitchFamily="34" charset="0"/>
              </a:defRPr>
            </a:lvl1pPr>
          </a:lstStyle>
          <a:p>
            <a:r>
              <a:rPr lang="fr-FR" dirty="0"/>
              <a:t>Modifiez le style du titre</a:t>
            </a:r>
            <a:endParaRPr lang="fr-CA" dirty="0"/>
          </a:p>
        </p:txBody>
      </p:sp>
      <p:sp>
        <p:nvSpPr>
          <p:cNvPr id="3" name="Espace réservé du numéro de diapositive 2"/>
          <p:cNvSpPr>
            <a:spLocks noGrp="1"/>
          </p:cNvSpPr>
          <p:nvPr>
            <p:ph type="sldNum" sz="quarter" idx="10"/>
          </p:nvPr>
        </p:nvSpPr>
        <p:spPr/>
        <p:txBody>
          <a:bodyPr/>
          <a:lstStyle>
            <a:lvl1pPr>
              <a:defRPr>
                <a:solidFill>
                  <a:schemeClr val="tx1"/>
                </a:solidFill>
              </a:defRPr>
            </a:lvl1pPr>
          </a:lstStyle>
          <a:p>
            <a:fld id="{11DE34E7-4056-4448-96D9-B4D2A2E2883F}" type="slidenum">
              <a:rPr lang="fr-CA" smtClean="0"/>
              <a:pPr/>
              <a:t>‹N°›</a:t>
            </a:fld>
            <a:endParaRPr lang="fr-CA" dirty="0"/>
          </a:p>
        </p:txBody>
      </p:sp>
    </p:spTree>
    <p:extLst>
      <p:ext uri="{BB962C8B-B14F-4D97-AF65-F5344CB8AC3E}">
        <p14:creationId xmlns:p14="http://schemas.microsoft.com/office/powerpoint/2010/main" val="26581864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lvl1pPr>
              <a:defRPr>
                <a:solidFill>
                  <a:schemeClr val="tx1"/>
                </a:solidFill>
              </a:defRPr>
            </a:lvl1pPr>
          </a:lstStyle>
          <a:p>
            <a:fld id="{11DE34E7-4056-4448-96D9-B4D2A2E2883F}" type="slidenum">
              <a:rPr lang="fr-CA" smtClean="0"/>
              <a:pPr/>
              <a:t>‹N°›</a:t>
            </a:fld>
            <a:endParaRPr lang="fr-CA" dirty="0"/>
          </a:p>
        </p:txBody>
      </p:sp>
    </p:spTree>
    <p:extLst>
      <p:ext uri="{BB962C8B-B14F-4D97-AF65-F5344CB8AC3E}">
        <p14:creationId xmlns:p14="http://schemas.microsoft.com/office/powerpoint/2010/main" val="2698201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lvl1pPr>
              <a:defRPr>
                <a:solidFill>
                  <a:schemeClr val="tx1"/>
                </a:solidFill>
              </a:defRPr>
            </a:lvl1pPr>
          </a:lstStyle>
          <a:p>
            <a:fld id="{11DE34E7-4056-4448-96D9-B4D2A2E2883F}" type="slidenum">
              <a:rPr lang="fr-CA" smtClean="0"/>
              <a:pPr/>
              <a:t>‹N°›</a:t>
            </a:fld>
            <a:endParaRPr lang="fr-CA" dirty="0"/>
          </a:p>
        </p:txBody>
      </p:sp>
      <p:sp>
        <p:nvSpPr>
          <p:cNvPr id="4" name="Espace réservé du contenu 2"/>
          <p:cNvSpPr>
            <a:spLocks noGrp="1"/>
          </p:cNvSpPr>
          <p:nvPr>
            <p:ph idx="11"/>
          </p:nvPr>
        </p:nvSpPr>
        <p:spPr>
          <a:xfrm>
            <a:off x="300415" y="89495"/>
            <a:ext cx="8606762" cy="436778"/>
          </a:xfrm>
          <a:prstGeom prst="rect">
            <a:avLst/>
          </a:prstGeom>
        </p:spPr>
        <p:txBody>
          <a:bodyPr anchor="ctr"/>
          <a:lstStyle>
            <a:lvl1pPr marL="0" indent="0">
              <a:buNone/>
              <a:defRPr sz="2800" b="1">
                <a:solidFill>
                  <a:schemeClr val="tx1"/>
                </a:solidFill>
                <a:latin typeface="Trebuchet MS" panose="020B060302020202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fr-FR" dirty="0"/>
              <a:t>Modifiez les styles du texte du masque</a:t>
            </a:r>
          </a:p>
        </p:txBody>
      </p:sp>
      <p:sp>
        <p:nvSpPr>
          <p:cNvPr id="5" name="Rectangle 4">
            <a:extLst>
              <a:ext uri="{FF2B5EF4-FFF2-40B4-BE49-F238E27FC236}">
                <a16:creationId xmlns:a16="http://schemas.microsoft.com/office/drawing/2014/main" id="{53933B27-5A31-4969-B630-8FA3F623A4CD}"/>
              </a:ext>
            </a:extLst>
          </p:cNvPr>
          <p:cNvSpPr/>
          <p:nvPr userDrawn="1"/>
        </p:nvSpPr>
        <p:spPr>
          <a:xfrm>
            <a:off x="65136" y="557523"/>
            <a:ext cx="1828800" cy="9144"/>
          </a:xfrm>
          <a:prstGeom prst="rect">
            <a:avLst/>
          </a:prstGeom>
          <a:solidFill>
            <a:srgbClr val="1B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rgbClr val="F4720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122902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370C4CBB-4A89-B443-A89A-008F2DAF07A4}"/>
              </a:ext>
            </a:extLst>
          </p:cNvPr>
          <p:cNvSpPr>
            <a:spLocks noGrp="1"/>
          </p:cNvSpPr>
          <p:nvPr>
            <p:ph type="subTitle" idx="1" hasCustomPrompt="1"/>
          </p:nvPr>
        </p:nvSpPr>
        <p:spPr>
          <a:xfrm>
            <a:off x="4942336" y="481013"/>
            <a:ext cx="3630164" cy="932632"/>
          </a:xfrm>
        </p:spPr>
        <p:txBody>
          <a:bodyPr anchor="b"/>
          <a:lstStyle>
            <a:lvl1pPr marL="0" indent="0" algn="l">
              <a:spcBef>
                <a:spcPts val="0"/>
              </a:spcBef>
              <a:spcAft>
                <a:spcPts val="0"/>
              </a:spcAft>
              <a:buNone/>
              <a:defRPr sz="1500" b="0">
                <a:solidFill>
                  <a:schemeClr val="accent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CA" dirty="0"/>
              <a:t>Modifier le style des surtitre</a:t>
            </a:r>
          </a:p>
        </p:txBody>
      </p:sp>
      <p:sp>
        <p:nvSpPr>
          <p:cNvPr id="18" name="Espace réservé pour une image  17">
            <a:extLst>
              <a:ext uri="{FF2B5EF4-FFF2-40B4-BE49-F238E27FC236}">
                <a16:creationId xmlns:a16="http://schemas.microsoft.com/office/drawing/2014/main" id="{2D4C94F7-4EF9-044F-AA56-724D2426033B}"/>
              </a:ext>
            </a:extLst>
          </p:cNvPr>
          <p:cNvSpPr>
            <a:spLocks noGrp="1"/>
          </p:cNvSpPr>
          <p:nvPr>
            <p:ph type="pic" sz="quarter" idx="10"/>
          </p:nvPr>
        </p:nvSpPr>
        <p:spPr>
          <a:xfrm>
            <a:off x="0" y="569215"/>
            <a:ext cx="4191000" cy="3998214"/>
          </a:xfrm>
          <a:solidFill>
            <a:schemeClr val="bg1">
              <a:lumMod val="95000"/>
            </a:schemeClr>
          </a:solidFill>
        </p:spPr>
        <p:txBody>
          <a:bodyPr/>
          <a:lstStyle>
            <a:lvl1pPr algn="ctr">
              <a:defRPr sz="1500" b="0"/>
            </a:lvl1pPr>
          </a:lstStyle>
          <a:p>
            <a:endParaRPr lang="fr-CA" dirty="0"/>
          </a:p>
        </p:txBody>
      </p:sp>
      <p:pic>
        <p:nvPicPr>
          <p:cNvPr id="6" name="Image 5">
            <a:extLst>
              <a:ext uri="{FF2B5EF4-FFF2-40B4-BE49-F238E27FC236}">
                <a16:creationId xmlns:a16="http://schemas.microsoft.com/office/drawing/2014/main" id="{CB677F83-F8F1-AD47-BBFC-37338CD35B43}"/>
              </a:ext>
            </a:extLst>
          </p:cNvPr>
          <p:cNvPicPr>
            <a:picLocks noChangeAspect="1"/>
          </p:cNvPicPr>
          <p:nvPr userDrawn="1"/>
        </p:nvPicPr>
        <p:blipFill>
          <a:blip r:embed="rId2"/>
          <a:stretch>
            <a:fillRect/>
          </a:stretch>
        </p:blipFill>
        <p:spPr>
          <a:xfrm>
            <a:off x="7431120" y="4160608"/>
            <a:ext cx="1148077" cy="403773"/>
          </a:xfrm>
          <a:prstGeom prst="rect">
            <a:avLst/>
          </a:prstGeom>
        </p:spPr>
      </p:pic>
      <p:sp>
        <p:nvSpPr>
          <p:cNvPr id="8" name="Espace réservé du texte 7">
            <a:extLst>
              <a:ext uri="{FF2B5EF4-FFF2-40B4-BE49-F238E27FC236}">
                <a16:creationId xmlns:a16="http://schemas.microsoft.com/office/drawing/2014/main" id="{5DE6BD21-ED5C-4A4A-B6B6-A3E780E48FA8}"/>
              </a:ext>
            </a:extLst>
          </p:cNvPr>
          <p:cNvSpPr>
            <a:spLocks noGrp="1"/>
          </p:cNvSpPr>
          <p:nvPr>
            <p:ph type="body" sz="quarter" idx="11"/>
          </p:nvPr>
        </p:nvSpPr>
        <p:spPr>
          <a:xfrm>
            <a:off x="4942336" y="1554569"/>
            <a:ext cx="3627882" cy="2468880"/>
          </a:xfrm>
        </p:spPr>
        <p:txBody>
          <a:bodyPr/>
          <a:lstStyle>
            <a:lvl1pPr>
              <a:lnSpc>
                <a:spcPct val="82000"/>
              </a:lnSpc>
              <a:spcBef>
                <a:spcPts val="0"/>
              </a:spcBef>
              <a:spcAft>
                <a:spcPts val="0"/>
              </a:spcAft>
              <a:defRPr sz="4050">
                <a:solidFill>
                  <a:schemeClr val="tx1"/>
                </a:solidFill>
              </a:defRPr>
            </a:lvl1pPr>
            <a:lvl2pPr>
              <a:lnSpc>
                <a:spcPct val="100000"/>
              </a:lnSpc>
              <a:spcAft>
                <a:spcPts val="0"/>
              </a:spcAft>
              <a:defRPr b="1">
                <a:solidFill>
                  <a:schemeClr val="tx1"/>
                </a:solidFill>
              </a:defRPr>
            </a:lvl2pPr>
            <a:lvl3pPr marL="0" indent="0">
              <a:lnSpc>
                <a:spcPct val="100000"/>
              </a:lnSpc>
              <a:spcAft>
                <a:spcPts val="0"/>
              </a:spcAft>
              <a:buNone/>
              <a:tabLst/>
              <a:defRPr>
                <a:solidFill>
                  <a:schemeClr val="tx1"/>
                </a:solidFill>
              </a:defRPr>
            </a:lvl3pPr>
            <a:lvl4pPr marL="0" indent="0">
              <a:lnSpc>
                <a:spcPct val="100000"/>
              </a:lnSpc>
              <a:spcAft>
                <a:spcPts val="0"/>
              </a:spcAft>
              <a:buNone/>
              <a:tabLst/>
              <a:defRPr>
                <a:solidFill>
                  <a:schemeClr val="tx1"/>
                </a:solidFill>
              </a:defRPr>
            </a:lvl4pPr>
            <a:lvl5pPr marL="0" indent="0">
              <a:lnSpc>
                <a:spcPct val="100000"/>
              </a:lnSpc>
              <a:spcAft>
                <a:spcPts val="0"/>
              </a:spcAft>
              <a:buNone/>
              <a:tabLst/>
              <a:defRPr>
                <a:solidFill>
                  <a:schemeClr val="tx1"/>
                </a:solidFill>
              </a:defRPr>
            </a:lvl5pPr>
          </a:lstStyle>
          <a:p>
            <a:pPr lvl="0"/>
            <a:r>
              <a:rPr lang="fr-CA" dirty="0"/>
              <a:t>Cliquez pour modifier les styles du texte du masque</a:t>
            </a:r>
          </a:p>
          <a:p>
            <a:pPr lvl="1"/>
            <a:r>
              <a:rPr lang="fr-CA" dirty="0"/>
              <a:t>Deuxième niveau</a:t>
            </a:r>
          </a:p>
        </p:txBody>
      </p:sp>
    </p:spTree>
    <p:extLst>
      <p:ext uri="{BB962C8B-B14F-4D97-AF65-F5344CB8AC3E}">
        <p14:creationId xmlns:p14="http://schemas.microsoft.com/office/powerpoint/2010/main" val="164190165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simple, sous-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6926845-F79F-CB4D-95C2-39A656AEB07C}"/>
              </a:ext>
            </a:extLst>
          </p:cNvPr>
          <p:cNvSpPr>
            <a:spLocks noGrp="1"/>
          </p:cNvSpPr>
          <p:nvPr>
            <p:ph idx="1"/>
          </p:nvPr>
        </p:nvSpPr>
        <p:spPr>
          <a:xfrm>
            <a:off x="573786" y="1906524"/>
            <a:ext cx="7996428" cy="2331720"/>
          </a:xfr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p>
            <a:endParaRPr lang="fr-CA" dirty="0"/>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p>
            <a:fld id="{8B69CE05-7327-B048-93DD-60FA085DCF44}" type="slidenum">
              <a:rPr lang="fr-CA" smtClean="0"/>
              <a:t>‹N°›</a:t>
            </a:fld>
            <a:endParaRPr lang="fr-CA" dirty="0"/>
          </a:p>
        </p:txBody>
      </p:sp>
      <p:sp>
        <p:nvSpPr>
          <p:cNvPr id="7" name="Espace réservé du texte 2">
            <a:extLst>
              <a:ext uri="{FF2B5EF4-FFF2-40B4-BE49-F238E27FC236}">
                <a16:creationId xmlns:a16="http://schemas.microsoft.com/office/drawing/2014/main" id="{F96A51B7-D802-FA42-AD28-304B645F2D95}"/>
              </a:ext>
            </a:extLst>
          </p:cNvPr>
          <p:cNvSpPr>
            <a:spLocks noGrp="1"/>
          </p:cNvSpPr>
          <p:nvPr>
            <p:ph type="body" idx="15" hasCustomPrompt="1"/>
          </p:nvPr>
        </p:nvSpPr>
        <p:spPr>
          <a:xfrm>
            <a:off x="573786" y="4381607"/>
            <a:ext cx="7998714" cy="266577"/>
          </a:xfrm>
        </p:spPr>
        <p:txBody>
          <a:bodyPr anchor="b"/>
          <a:lstStyle>
            <a:lvl1pPr marL="0" indent="0" algn="l">
              <a:lnSpc>
                <a:spcPct val="100000"/>
              </a:lnSpc>
              <a:spcBef>
                <a:spcPts val="0"/>
              </a:spcBef>
              <a:spcAft>
                <a:spcPts val="0"/>
              </a:spcAft>
              <a:buNone/>
              <a:defRPr sz="750" b="0">
                <a:solidFill>
                  <a:schemeClr val="tx1"/>
                </a:solidFill>
              </a:defRPr>
            </a:lvl1pPr>
            <a:lvl2pPr marL="0" indent="0">
              <a:lnSpc>
                <a:spcPct val="100000"/>
              </a:lnSpc>
              <a:spcBef>
                <a:spcPts val="0"/>
              </a:spcBef>
              <a:spcAft>
                <a:spcPts val="0"/>
              </a:spcAft>
              <a:buNone/>
              <a:defRPr sz="750" b="0"/>
            </a:lvl2pPr>
            <a:lvl3pPr marL="0" indent="0">
              <a:lnSpc>
                <a:spcPct val="100000"/>
              </a:lnSpc>
              <a:spcBef>
                <a:spcPts val="0"/>
              </a:spcBef>
              <a:spcAft>
                <a:spcPts val="0"/>
              </a:spcAft>
              <a:buNone/>
              <a:defRPr sz="750" b="0"/>
            </a:lvl3pPr>
            <a:lvl4pPr marL="0" indent="0">
              <a:lnSpc>
                <a:spcPct val="100000"/>
              </a:lnSpc>
              <a:spcBef>
                <a:spcPts val="0"/>
              </a:spcBef>
              <a:buNone/>
              <a:defRPr sz="750" b="0"/>
            </a:lvl4pPr>
            <a:lvl5pPr marL="0" indent="0">
              <a:lnSpc>
                <a:spcPct val="100000"/>
              </a:lnSpc>
              <a:spcBef>
                <a:spcPts val="0"/>
              </a:spcBef>
              <a:buNone/>
              <a:defRPr sz="750" b="0"/>
            </a:lvl5pPr>
            <a:lvl6pPr marL="0" indent="0">
              <a:lnSpc>
                <a:spcPct val="100000"/>
              </a:lnSpc>
              <a:spcBef>
                <a:spcPts val="0"/>
              </a:spcBef>
              <a:buNone/>
              <a:defRPr sz="750" b="0"/>
            </a:lvl6pPr>
            <a:lvl7pPr marL="2057400" indent="0">
              <a:buNone/>
              <a:defRPr sz="1200" b="1"/>
            </a:lvl7pPr>
            <a:lvl8pPr marL="2400300" indent="0">
              <a:buNone/>
              <a:defRPr sz="1200" b="1"/>
            </a:lvl8pPr>
            <a:lvl9pPr marL="2743200" indent="0">
              <a:buNone/>
              <a:defRPr sz="1200" b="1"/>
            </a:lvl9pPr>
          </a:lstStyle>
          <a:p>
            <a:pPr lvl="0"/>
            <a:r>
              <a:rPr lang="fr-CA" dirty="0"/>
              <a:t>Source</a:t>
            </a:r>
          </a:p>
        </p:txBody>
      </p:sp>
      <p:sp>
        <p:nvSpPr>
          <p:cNvPr id="15" name="Titre 14">
            <a:extLst>
              <a:ext uri="{FF2B5EF4-FFF2-40B4-BE49-F238E27FC236}">
                <a16:creationId xmlns:a16="http://schemas.microsoft.com/office/drawing/2014/main" id="{88B37E50-98F0-554E-9B62-F135A3728CEE}"/>
              </a:ext>
            </a:extLst>
          </p:cNvPr>
          <p:cNvSpPr>
            <a:spLocks noGrp="1"/>
          </p:cNvSpPr>
          <p:nvPr>
            <p:ph type="title"/>
          </p:nvPr>
        </p:nvSpPr>
        <p:spPr>
          <a:xfrm>
            <a:off x="572606" y="542831"/>
            <a:ext cx="7998789" cy="452415"/>
          </a:xfrm>
        </p:spPr>
        <p:txBody>
          <a:bodyPr/>
          <a:lstStyle/>
          <a:p>
            <a:r>
              <a:rPr lang="fr-CA" dirty="0"/>
              <a:t>Modifier le style du titre</a:t>
            </a:r>
          </a:p>
        </p:txBody>
      </p:sp>
      <p:sp>
        <p:nvSpPr>
          <p:cNvPr id="19" name="Espace réservé du texte 2">
            <a:extLst>
              <a:ext uri="{FF2B5EF4-FFF2-40B4-BE49-F238E27FC236}">
                <a16:creationId xmlns:a16="http://schemas.microsoft.com/office/drawing/2014/main" id="{6503CB24-A809-F346-93BF-34E1881A9590}"/>
              </a:ext>
            </a:extLst>
          </p:cNvPr>
          <p:cNvSpPr>
            <a:spLocks noGrp="1"/>
          </p:cNvSpPr>
          <p:nvPr>
            <p:ph type="body" idx="16" hasCustomPrompt="1"/>
          </p:nvPr>
        </p:nvSpPr>
        <p:spPr>
          <a:xfrm>
            <a:off x="573786" y="1017291"/>
            <a:ext cx="7998714" cy="628630"/>
          </a:xfrm>
        </p:spPr>
        <p:txBody>
          <a:bodyPr anchor="t"/>
          <a:lstStyle>
            <a:lvl1pPr marL="0" indent="0" algn="l">
              <a:lnSpc>
                <a:spcPct val="90000"/>
              </a:lnSpc>
              <a:spcBef>
                <a:spcPts val="0"/>
              </a:spcBef>
              <a:spcAft>
                <a:spcPts val="0"/>
              </a:spcAft>
              <a:buNone/>
              <a:defRPr sz="2250" b="1">
                <a:solidFill>
                  <a:schemeClr val="tx1"/>
                </a:solidFill>
              </a:defRPr>
            </a:lvl1pPr>
            <a:lvl2pPr marL="0" indent="0">
              <a:lnSpc>
                <a:spcPct val="90000"/>
              </a:lnSpc>
              <a:spcBef>
                <a:spcPts val="0"/>
              </a:spcBef>
              <a:spcAft>
                <a:spcPts val="0"/>
              </a:spcAft>
              <a:buNone/>
              <a:defRPr sz="2250" b="1"/>
            </a:lvl2pPr>
            <a:lvl3pPr marL="0" indent="0">
              <a:lnSpc>
                <a:spcPct val="90000"/>
              </a:lnSpc>
              <a:spcBef>
                <a:spcPts val="0"/>
              </a:spcBef>
              <a:spcAft>
                <a:spcPts val="0"/>
              </a:spcAft>
              <a:buNone/>
              <a:defRPr sz="2250" b="1"/>
            </a:lvl3pPr>
            <a:lvl4pPr marL="0" indent="0">
              <a:lnSpc>
                <a:spcPct val="90000"/>
              </a:lnSpc>
              <a:spcBef>
                <a:spcPts val="0"/>
              </a:spcBef>
              <a:buNone/>
              <a:defRPr sz="2250" b="1"/>
            </a:lvl4pPr>
            <a:lvl5pPr marL="0" indent="0">
              <a:lnSpc>
                <a:spcPct val="90000"/>
              </a:lnSpc>
              <a:spcBef>
                <a:spcPts val="0"/>
              </a:spcBef>
              <a:buNone/>
              <a:defRPr sz="2250" b="1"/>
            </a:lvl5pPr>
            <a:lvl6pPr marL="0" indent="0">
              <a:lnSpc>
                <a:spcPct val="90000"/>
              </a:lnSpc>
              <a:spcBef>
                <a:spcPts val="0"/>
              </a:spcBef>
              <a:buNone/>
              <a:defRPr sz="2250" b="1">
                <a:solidFill>
                  <a:schemeClr val="tx1"/>
                </a:solidFill>
              </a:defRPr>
            </a:lvl6pPr>
            <a:lvl7pPr marL="0" indent="0">
              <a:spcBef>
                <a:spcPts val="0"/>
              </a:spcBef>
              <a:buNone/>
              <a:defRPr sz="2250" b="1"/>
            </a:lvl7pPr>
            <a:lvl8pPr marL="0" indent="0">
              <a:spcBef>
                <a:spcPts val="0"/>
              </a:spcBef>
              <a:buNone/>
              <a:defRPr sz="2250" b="1"/>
            </a:lvl8pPr>
            <a:lvl9pPr marL="0" indent="0">
              <a:spcBef>
                <a:spcPts val="0"/>
              </a:spcBef>
              <a:buNone/>
              <a:defRPr sz="2250" b="1"/>
            </a:lvl9pPr>
          </a:lstStyle>
          <a:p>
            <a:pPr lvl="0"/>
            <a:r>
              <a:rPr lang="fr-CA" dirty="0"/>
              <a:t>Modifier le style du sous-titre</a:t>
            </a:r>
          </a:p>
        </p:txBody>
      </p:sp>
    </p:spTree>
    <p:extLst>
      <p:ext uri="{BB962C8B-B14F-4D97-AF65-F5344CB8AC3E}">
        <p14:creationId xmlns:p14="http://schemas.microsoft.com/office/powerpoint/2010/main" val="380729431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lvl1pPr>
              <a:defRPr>
                <a:solidFill>
                  <a:schemeClr val="tx1"/>
                </a:solidFill>
              </a:defRPr>
            </a:lvl1pPr>
          </a:lstStyle>
          <a:p>
            <a:fld id="{11DE34E7-4056-4448-96D9-B4D2A2E2883F}" type="slidenum">
              <a:rPr lang="fr-CA" smtClean="0"/>
              <a:pPr/>
              <a:t>‹N°›</a:t>
            </a:fld>
            <a:endParaRPr lang="fr-CA" dirty="0"/>
          </a:p>
        </p:txBody>
      </p:sp>
      <p:sp>
        <p:nvSpPr>
          <p:cNvPr id="4" name="Espace réservé du contenu 2"/>
          <p:cNvSpPr>
            <a:spLocks noGrp="1"/>
          </p:cNvSpPr>
          <p:nvPr>
            <p:ph idx="11"/>
          </p:nvPr>
        </p:nvSpPr>
        <p:spPr>
          <a:xfrm>
            <a:off x="300415" y="89495"/>
            <a:ext cx="8606762" cy="436778"/>
          </a:xfrm>
          <a:prstGeom prst="rect">
            <a:avLst/>
          </a:prstGeom>
        </p:spPr>
        <p:txBody>
          <a:bodyPr anchor="ctr"/>
          <a:lstStyle>
            <a:lvl1pPr marL="0" indent="0">
              <a:buNone/>
              <a:defRPr sz="2800" b="1">
                <a:solidFill>
                  <a:schemeClr val="tx1"/>
                </a:solidFill>
                <a:latin typeface="Trebuchet MS" panose="020B060302020202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fr-FR" dirty="0"/>
              <a:t>Modifiez les styles du texte du masque</a:t>
            </a:r>
          </a:p>
        </p:txBody>
      </p:sp>
      <p:sp>
        <p:nvSpPr>
          <p:cNvPr id="5" name="TextBox 1">
            <a:extLst>
              <a:ext uri="{FF2B5EF4-FFF2-40B4-BE49-F238E27FC236}">
                <a16:creationId xmlns:a16="http://schemas.microsoft.com/office/drawing/2014/main" id="{C1A05870-10B5-4D87-A490-9FEA0DC8DE4A}"/>
              </a:ext>
            </a:extLst>
          </p:cNvPr>
          <p:cNvSpPr txBox="1"/>
          <p:nvPr userDrawn="1"/>
        </p:nvSpPr>
        <p:spPr>
          <a:xfrm>
            <a:off x="300415" y="554722"/>
            <a:ext cx="8606762" cy="215444"/>
          </a:xfrm>
          <a:prstGeom prst="rect">
            <a:avLst/>
          </a:prstGeom>
        </p:spPr>
        <p:txBody>
          <a:bodyPr vert="horz" wrap="square" lIns="91440" tIns="0" rIns="91440" bIns="0" rtlCol="0">
            <a:spAutoFit/>
          </a:bodyPr>
          <a:lstStyle/>
          <a:p>
            <a:pPr marL="4763" algn="just"/>
            <a:r>
              <a:rPr lang="fr-CA" sz="1400" b="0" dirty="0">
                <a:solidFill>
                  <a:srgbClr val="222223"/>
                </a:solidFill>
                <a:latin typeface="Calibri" panose="020F0502020204030204" pitchFamily="34" charset="0"/>
                <a:cs typeface="Calibri" panose="020F0502020204030204" pitchFamily="34" charset="0"/>
              </a:rPr>
              <a:t>Insérez</a:t>
            </a:r>
            <a:r>
              <a:rPr lang="fr-CA" sz="1400" b="0" baseline="0" dirty="0">
                <a:solidFill>
                  <a:srgbClr val="222223"/>
                </a:solidFill>
                <a:latin typeface="Calibri" panose="020F0502020204030204" pitchFamily="34" charset="0"/>
                <a:cs typeface="Calibri" panose="020F0502020204030204" pitchFamily="34" charset="0"/>
              </a:rPr>
              <a:t> texte</a:t>
            </a:r>
            <a:endParaRPr lang="fr-CA" sz="1400" b="0" dirty="0">
              <a:solidFill>
                <a:srgbClr val="22222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69157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doubl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6926845-F79F-CB4D-95C2-39A656AEB07C}"/>
              </a:ext>
            </a:extLst>
          </p:cNvPr>
          <p:cNvSpPr>
            <a:spLocks noGrp="1"/>
          </p:cNvSpPr>
          <p:nvPr>
            <p:ph idx="1"/>
          </p:nvPr>
        </p:nvSpPr>
        <p:spPr>
          <a:xfrm>
            <a:off x="573786" y="1906524"/>
            <a:ext cx="7996428" cy="2331720"/>
          </a:xfr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p>
            <a:endParaRPr lang="fr-CA" dirty="0"/>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p>
            <a:fld id="{8B69CE05-7327-B048-93DD-60FA085DCF44}" type="slidenum">
              <a:rPr lang="fr-CA" smtClean="0"/>
              <a:t>‹N°›</a:t>
            </a:fld>
            <a:endParaRPr lang="fr-CA" dirty="0"/>
          </a:p>
        </p:txBody>
      </p:sp>
      <p:sp>
        <p:nvSpPr>
          <p:cNvPr id="7" name="Espace réservé du texte 2">
            <a:extLst>
              <a:ext uri="{FF2B5EF4-FFF2-40B4-BE49-F238E27FC236}">
                <a16:creationId xmlns:a16="http://schemas.microsoft.com/office/drawing/2014/main" id="{F96A51B7-D802-FA42-AD28-304B645F2D95}"/>
              </a:ext>
            </a:extLst>
          </p:cNvPr>
          <p:cNvSpPr>
            <a:spLocks noGrp="1"/>
          </p:cNvSpPr>
          <p:nvPr>
            <p:ph type="body" idx="15" hasCustomPrompt="1"/>
          </p:nvPr>
        </p:nvSpPr>
        <p:spPr>
          <a:xfrm>
            <a:off x="573786" y="4381607"/>
            <a:ext cx="7998714" cy="266577"/>
          </a:xfrm>
        </p:spPr>
        <p:txBody>
          <a:bodyPr anchor="b"/>
          <a:lstStyle>
            <a:lvl1pPr marL="0" indent="0" algn="l">
              <a:lnSpc>
                <a:spcPct val="100000"/>
              </a:lnSpc>
              <a:spcBef>
                <a:spcPts val="0"/>
              </a:spcBef>
              <a:spcAft>
                <a:spcPts val="0"/>
              </a:spcAft>
              <a:buNone/>
              <a:defRPr sz="7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CA" dirty="0"/>
              <a:t>Source</a:t>
            </a:r>
          </a:p>
        </p:txBody>
      </p:sp>
      <p:sp>
        <p:nvSpPr>
          <p:cNvPr id="15" name="Titre 14">
            <a:extLst>
              <a:ext uri="{FF2B5EF4-FFF2-40B4-BE49-F238E27FC236}">
                <a16:creationId xmlns:a16="http://schemas.microsoft.com/office/drawing/2014/main" id="{88B37E50-98F0-554E-9B62-F135A3728CEE}"/>
              </a:ext>
            </a:extLst>
          </p:cNvPr>
          <p:cNvSpPr>
            <a:spLocks noGrp="1"/>
          </p:cNvSpPr>
          <p:nvPr>
            <p:ph type="title"/>
          </p:nvPr>
        </p:nvSpPr>
        <p:spPr/>
        <p:txBody>
          <a:bodyPr/>
          <a:lstStyle/>
          <a:p>
            <a:r>
              <a:rPr lang="fr-CA" dirty="0"/>
              <a:t>Modifier le style du titre</a:t>
            </a:r>
          </a:p>
        </p:txBody>
      </p:sp>
    </p:spTree>
    <p:extLst>
      <p:ext uri="{BB962C8B-B14F-4D97-AF65-F5344CB8AC3E}">
        <p14:creationId xmlns:p14="http://schemas.microsoft.com/office/powerpoint/2010/main" val="3121857329"/>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re simple, sous-titre et 2 contenu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6926845-F79F-CB4D-95C2-39A656AEB07C}"/>
              </a:ext>
            </a:extLst>
          </p:cNvPr>
          <p:cNvSpPr>
            <a:spLocks noGrp="1"/>
          </p:cNvSpPr>
          <p:nvPr>
            <p:ph idx="1"/>
          </p:nvPr>
        </p:nvSpPr>
        <p:spPr>
          <a:xfrm>
            <a:off x="573786" y="1906524"/>
            <a:ext cx="3621889" cy="2331720"/>
          </a:xfr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p>
            <a:endParaRPr lang="fr-CA" dirty="0"/>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p>
            <a:fld id="{8B69CE05-7327-B048-93DD-60FA085DCF44}" type="slidenum">
              <a:rPr lang="fr-CA" smtClean="0"/>
              <a:t>‹N°›</a:t>
            </a:fld>
            <a:endParaRPr lang="fr-CA" dirty="0"/>
          </a:p>
        </p:txBody>
      </p:sp>
      <p:sp>
        <p:nvSpPr>
          <p:cNvPr id="7" name="Espace réservé du texte 2">
            <a:extLst>
              <a:ext uri="{FF2B5EF4-FFF2-40B4-BE49-F238E27FC236}">
                <a16:creationId xmlns:a16="http://schemas.microsoft.com/office/drawing/2014/main" id="{F96A51B7-D802-FA42-AD28-304B645F2D95}"/>
              </a:ext>
            </a:extLst>
          </p:cNvPr>
          <p:cNvSpPr>
            <a:spLocks noGrp="1"/>
          </p:cNvSpPr>
          <p:nvPr>
            <p:ph type="body" idx="15" hasCustomPrompt="1"/>
          </p:nvPr>
        </p:nvSpPr>
        <p:spPr>
          <a:xfrm>
            <a:off x="573786" y="4381607"/>
            <a:ext cx="7998714" cy="266577"/>
          </a:xfrm>
        </p:spPr>
        <p:txBody>
          <a:bodyPr anchor="b"/>
          <a:lstStyle>
            <a:lvl1pPr marL="0" indent="0" algn="l">
              <a:lnSpc>
                <a:spcPct val="100000"/>
              </a:lnSpc>
              <a:spcBef>
                <a:spcPts val="0"/>
              </a:spcBef>
              <a:spcAft>
                <a:spcPts val="0"/>
              </a:spcAft>
              <a:buNone/>
              <a:defRPr sz="750" b="0">
                <a:solidFill>
                  <a:schemeClr val="tx1"/>
                </a:solidFill>
              </a:defRPr>
            </a:lvl1pPr>
            <a:lvl2pPr marL="0" indent="0">
              <a:lnSpc>
                <a:spcPct val="100000"/>
              </a:lnSpc>
              <a:spcBef>
                <a:spcPts val="0"/>
              </a:spcBef>
              <a:spcAft>
                <a:spcPts val="0"/>
              </a:spcAft>
              <a:buNone/>
              <a:defRPr sz="750" b="0"/>
            </a:lvl2pPr>
            <a:lvl3pPr marL="0" indent="0">
              <a:lnSpc>
                <a:spcPct val="100000"/>
              </a:lnSpc>
              <a:spcBef>
                <a:spcPts val="0"/>
              </a:spcBef>
              <a:spcAft>
                <a:spcPts val="0"/>
              </a:spcAft>
              <a:buNone/>
              <a:defRPr sz="750" b="0"/>
            </a:lvl3pPr>
            <a:lvl4pPr marL="0" indent="0">
              <a:lnSpc>
                <a:spcPct val="100000"/>
              </a:lnSpc>
              <a:spcBef>
                <a:spcPts val="0"/>
              </a:spcBef>
              <a:buNone/>
              <a:defRPr sz="750" b="0"/>
            </a:lvl4pPr>
            <a:lvl5pPr marL="0" indent="0">
              <a:lnSpc>
                <a:spcPct val="100000"/>
              </a:lnSpc>
              <a:spcBef>
                <a:spcPts val="0"/>
              </a:spcBef>
              <a:buNone/>
              <a:defRPr sz="750" b="0"/>
            </a:lvl5pPr>
            <a:lvl6pPr marL="0" indent="0">
              <a:lnSpc>
                <a:spcPct val="100000"/>
              </a:lnSpc>
              <a:spcBef>
                <a:spcPts val="0"/>
              </a:spcBef>
              <a:buNone/>
              <a:defRPr sz="750" b="0"/>
            </a:lvl6pPr>
            <a:lvl7pPr marL="2057400" indent="0">
              <a:buNone/>
              <a:defRPr sz="1200" b="1"/>
            </a:lvl7pPr>
            <a:lvl8pPr marL="2400300" indent="0">
              <a:buNone/>
              <a:defRPr sz="1200" b="1"/>
            </a:lvl8pPr>
            <a:lvl9pPr marL="2743200" indent="0">
              <a:buNone/>
              <a:defRPr sz="1200" b="1"/>
            </a:lvl9pPr>
          </a:lstStyle>
          <a:p>
            <a:pPr lvl="0"/>
            <a:r>
              <a:rPr lang="fr-CA" dirty="0"/>
              <a:t>Source</a:t>
            </a:r>
          </a:p>
        </p:txBody>
      </p:sp>
      <p:sp>
        <p:nvSpPr>
          <p:cNvPr id="15" name="Titre 14">
            <a:extLst>
              <a:ext uri="{FF2B5EF4-FFF2-40B4-BE49-F238E27FC236}">
                <a16:creationId xmlns:a16="http://schemas.microsoft.com/office/drawing/2014/main" id="{88B37E50-98F0-554E-9B62-F135A3728CEE}"/>
              </a:ext>
            </a:extLst>
          </p:cNvPr>
          <p:cNvSpPr>
            <a:spLocks noGrp="1"/>
          </p:cNvSpPr>
          <p:nvPr>
            <p:ph type="title"/>
          </p:nvPr>
        </p:nvSpPr>
        <p:spPr>
          <a:xfrm>
            <a:off x="572606" y="542831"/>
            <a:ext cx="7998789" cy="452415"/>
          </a:xfrm>
        </p:spPr>
        <p:txBody>
          <a:bodyPr/>
          <a:lstStyle/>
          <a:p>
            <a:r>
              <a:rPr lang="fr-CA" dirty="0"/>
              <a:t>Modifier le style du titre</a:t>
            </a:r>
          </a:p>
        </p:txBody>
      </p:sp>
      <p:sp>
        <p:nvSpPr>
          <p:cNvPr id="19" name="Espace réservé du texte 2">
            <a:extLst>
              <a:ext uri="{FF2B5EF4-FFF2-40B4-BE49-F238E27FC236}">
                <a16:creationId xmlns:a16="http://schemas.microsoft.com/office/drawing/2014/main" id="{6503CB24-A809-F346-93BF-34E1881A9590}"/>
              </a:ext>
            </a:extLst>
          </p:cNvPr>
          <p:cNvSpPr>
            <a:spLocks noGrp="1"/>
          </p:cNvSpPr>
          <p:nvPr>
            <p:ph type="body" idx="16" hasCustomPrompt="1"/>
          </p:nvPr>
        </p:nvSpPr>
        <p:spPr>
          <a:xfrm>
            <a:off x="573786" y="1017291"/>
            <a:ext cx="7998714" cy="628630"/>
          </a:xfrm>
        </p:spPr>
        <p:txBody>
          <a:bodyPr anchor="t"/>
          <a:lstStyle>
            <a:lvl1pPr marL="0" indent="0" algn="l">
              <a:lnSpc>
                <a:spcPct val="90000"/>
              </a:lnSpc>
              <a:spcBef>
                <a:spcPts val="0"/>
              </a:spcBef>
              <a:spcAft>
                <a:spcPts val="0"/>
              </a:spcAft>
              <a:buNone/>
              <a:defRPr sz="2250" b="1">
                <a:solidFill>
                  <a:schemeClr val="tx1"/>
                </a:solidFill>
              </a:defRPr>
            </a:lvl1pPr>
            <a:lvl2pPr marL="0" indent="0">
              <a:lnSpc>
                <a:spcPct val="90000"/>
              </a:lnSpc>
              <a:spcBef>
                <a:spcPts val="0"/>
              </a:spcBef>
              <a:spcAft>
                <a:spcPts val="0"/>
              </a:spcAft>
              <a:buNone/>
              <a:defRPr sz="2250" b="1"/>
            </a:lvl2pPr>
            <a:lvl3pPr marL="0" indent="0">
              <a:lnSpc>
                <a:spcPct val="90000"/>
              </a:lnSpc>
              <a:spcBef>
                <a:spcPts val="0"/>
              </a:spcBef>
              <a:spcAft>
                <a:spcPts val="0"/>
              </a:spcAft>
              <a:buNone/>
              <a:defRPr sz="2250" b="1"/>
            </a:lvl3pPr>
            <a:lvl4pPr marL="0" indent="0">
              <a:lnSpc>
                <a:spcPct val="90000"/>
              </a:lnSpc>
              <a:spcBef>
                <a:spcPts val="0"/>
              </a:spcBef>
              <a:buNone/>
              <a:defRPr sz="2250" b="1"/>
            </a:lvl4pPr>
            <a:lvl5pPr marL="0" indent="0">
              <a:lnSpc>
                <a:spcPct val="90000"/>
              </a:lnSpc>
              <a:spcBef>
                <a:spcPts val="0"/>
              </a:spcBef>
              <a:buNone/>
              <a:defRPr sz="2250" b="1"/>
            </a:lvl5pPr>
            <a:lvl6pPr marL="0" indent="0">
              <a:lnSpc>
                <a:spcPct val="90000"/>
              </a:lnSpc>
              <a:spcBef>
                <a:spcPts val="0"/>
              </a:spcBef>
              <a:buNone/>
              <a:defRPr sz="2250" b="1">
                <a:solidFill>
                  <a:schemeClr val="tx1"/>
                </a:solidFill>
              </a:defRPr>
            </a:lvl6pPr>
            <a:lvl7pPr marL="0" indent="0">
              <a:spcBef>
                <a:spcPts val="0"/>
              </a:spcBef>
              <a:buNone/>
              <a:defRPr sz="2250" b="1"/>
            </a:lvl7pPr>
            <a:lvl8pPr marL="0" indent="0">
              <a:spcBef>
                <a:spcPts val="0"/>
              </a:spcBef>
              <a:buNone/>
              <a:defRPr sz="2250" b="1"/>
            </a:lvl8pPr>
            <a:lvl9pPr marL="0" indent="0">
              <a:spcBef>
                <a:spcPts val="0"/>
              </a:spcBef>
              <a:buNone/>
              <a:defRPr sz="2250" b="1"/>
            </a:lvl9pPr>
          </a:lstStyle>
          <a:p>
            <a:pPr lvl="0"/>
            <a:r>
              <a:rPr lang="fr-CA" dirty="0"/>
              <a:t>Modifier le style du sous-titre</a:t>
            </a:r>
          </a:p>
        </p:txBody>
      </p:sp>
      <p:sp>
        <p:nvSpPr>
          <p:cNvPr id="9" name="Espace réservé du contenu 2">
            <a:extLst>
              <a:ext uri="{FF2B5EF4-FFF2-40B4-BE49-F238E27FC236}">
                <a16:creationId xmlns:a16="http://schemas.microsoft.com/office/drawing/2014/main" id="{3ECC3295-39CE-584C-877C-0A78F14B458D}"/>
              </a:ext>
            </a:extLst>
          </p:cNvPr>
          <p:cNvSpPr>
            <a:spLocks noGrp="1"/>
          </p:cNvSpPr>
          <p:nvPr>
            <p:ph idx="17"/>
          </p:nvPr>
        </p:nvSpPr>
        <p:spPr>
          <a:xfrm>
            <a:off x="4949506" y="1906524"/>
            <a:ext cx="3621889" cy="2331720"/>
          </a:xfr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Tree>
    <p:extLst>
      <p:ext uri="{BB962C8B-B14F-4D97-AF65-F5344CB8AC3E}">
        <p14:creationId xmlns:p14="http://schemas.microsoft.com/office/powerpoint/2010/main" val="1133599705"/>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re double et 2 contenu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6926845-F79F-CB4D-95C2-39A656AEB07C}"/>
              </a:ext>
            </a:extLst>
          </p:cNvPr>
          <p:cNvSpPr>
            <a:spLocks noGrp="1"/>
          </p:cNvSpPr>
          <p:nvPr>
            <p:ph idx="1"/>
          </p:nvPr>
        </p:nvSpPr>
        <p:spPr>
          <a:xfrm>
            <a:off x="573786" y="1906524"/>
            <a:ext cx="3621889" cy="2331720"/>
          </a:xfr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p>
            <a:endParaRPr lang="fr-CA" dirty="0"/>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p>
            <a:fld id="{8B69CE05-7327-B048-93DD-60FA085DCF44}" type="slidenum">
              <a:rPr lang="fr-CA" smtClean="0"/>
              <a:t>‹N°›</a:t>
            </a:fld>
            <a:endParaRPr lang="fr-CA" dirty="0"/>
          </a:p>
        </p:txBody>
      </p:sp>
      <p:sp>
        <p:nvSpPr>
          <p:cNvPr id="7" name="Espace réservé du texte 2">
            <a:extLst>
              <a:ext uri="{FF2B5EF4-FFF2-40B4-BE49-F238E27FC236}">
                <a16:creationId xmlns:a16="http://schemas.microsoft.com/office/drawing/2014/main" id="{F96A51B7-D802-FA42-AD28-304B645F2D95}"/>
              </a:ext>
            </a:extLst>
          </p:cNvPr>
          <p:cNvSpPr>
            <a:spLocks noGrp="1"/>
          </p:cNvSpPr>
          <p:nvPr>
            <p:ph type="body" idx="15" hasCustomPrompt="1"/>
          </p:nvPr>
        </p:nvSpPr>
        <p:spPr>
          <a:xfrm>
            <a:off x="573786" y="4381607"/>
            <a:ext cx="7998714" cy="266577"/>
          </a:xfrm>
        </p:spPr>
        <p:txBody>
          <a:bodyPr anchor="b"/>
          <a:lstStyle>
            <a:lvl1pPr marL="0" indent="0" algn="l">
              <a:lnSpc>
                <a:spcPct val="100000"/>
              </a:lnSpc>
              <a:spcBef>
                <a:spcPts val="0"/>
              </a:spcBef>
              <a:spcAft>
                <a:spcPts val="0"/>
              </a:spcAft>
              <a:buNone/>
              <a:defRPr sz="750" b="0">
                <a:solidFill>
                  <a:schemeClr val="tx1"/>
                </a:solidFill>
              </a:defRPr>
            </a:lvl1pPr>
            <a:lvl2pPr marL="0" indent="0">
              <a:lnSpc>
                <a:spcPct val="100000"/>
              </a:lnSpc>
              <a:spcBef>
                <a:spcPts val="0"/>
              </a:spcBef>
              <a:spcAft>
                <a:spcPts val="0"/>
              </a:spcAft>
              <a:buNone/>
              <a:defRPr sz="750" b="0"/>
            </a:lvl2pPr>
            <a:lvl3pPr marL="0" indent="0">
              <a:lnSpc>
                <a:spcPct val="100000"/>
              </a:lnSpc>
              <a:spcBef>
                <a:spcPts val="0"/>
              </a:spcBef>
              <a:spcAft>
                <a:spcPts val="0"/>
              </a:spcAft>
              <a:buNone/>
              <a:defRPr sz="750" b="0"/>
            </a:lvl3pPr>
            <a:lvl4pPr marL="0" indent="0">
              <a:lnSpc>
                <a:spcPct val="100000"/>
              </a:lnSpc>
              <a:spcBef>
                <a:spcPts val="0"/>
              </a:spcBef>
              <a:buNone/>
              <a:defRPr sz="750" b="0"/>
            </a:lvl4pPr>
            <a:lvl5pPr marL="0" indent="0">
              <a:lnSpc>
                <a:spcPct val="100000"/>
              </a:lnSpc>
              <a:spcBef>
                <a:spcPts val="0"/>
              </a:spcBef>
              <a:buNone/>
              <a:defRPr sz="750" b="0"/>
            </a:lvl5pPr>
            <a:lvl6pPr marL="0" indent="0">
              <a:lnSpc>
                <a:spcPct val="100000"/>
              </a:lnSpc>
              <a:spcBef>
                <a:spcPts val="0"/>
              </a:spcBef>
              <a:buNone/>
              <a:defRPr sz="750" b="0"/>
            </a:lvl6pPr>
            <a:lvl7pPr marL="2057400" indent="0">
              <a:buNone/>
              <a:defRPr sz="1200" b="1"/>
            </a:lvl7pPr>
            <a:lvl8pPr marL="2400300" indent="0">
              <a:buNone/>
              <a:defRPr sz="1200" b="1"/>
            </a:lvl8pPr>
            <a:lvl9pPr marL="2743200" indent="0">
              <a:buNone/>
              <a:defRPr sz="1200" b="1"/>
            </a:lvl9pPr>
          </a:lstStyle>
          <a:p>
            <a:pPr lvl="0"/>
            <a:r>
              <a:rPr lang="fr-CA" dirty="0"/>
              <a:t>Source</a:t>
            </a:r>
          </a:p>
        </p:txBody>
      </p:sp>
      <p:sp>
        <p:nvSpPr>
          <p:cNvPr id="9" name="Espace réservé du contenu 2">
            <a:extLst>
              <a:ext uri="{FF2B5EF4-FFF2-40B4-BE49-F238E27FC236}">
                <a16:creationId xmlns:a16="http://schemas.microsoft.com/office/drawing/2014/main" id="{3ECC3295-39CE-584C-877C-0A78F14B458D}"/>
              </a:ext>
            </a:extLst>
          </p:cNvPr>
          <p:cNvSpPr>
            <a:spLocks noGrp="1"/>
          </p:cNvSpPr>
          <p:nvPr>
            <p:ph idx="17"/>
          </p:nvPr>
        </p:nvSpPr>
        <p:spPr>
          <a:xfrm>
            <a:off x="4949506" y="1906524"/>
            <a:ext cx="3621889" cy="2331720"/>
          </a:xfr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4" name="Titre 3">
            <a:extLst>
              <a:ext uri="{FF2B5EF4-FFF2-40B4-BE49-F238E27FC236}">
                <a16:creationId xmlns:a16="http://schemas.microsoft.com/office/drawing/2014/main" id="{CF25CB8A-6D89-0440-8CFD-B7E082BCD649}"/>
              </a:ext>
            </a:extLst>
          </p:cNvPr>
          <p:cNvSpPr>
            <a:spLocks noGrp="1"/>
          </p:cNvSpPr>
          <p:nvPr>
            <p:ph type="title"/>
          </p:nvPr>
        </p:nvSpPr>
        <p:spPr/>
        <p:txBody>
          <a:bodyPr/>
          <a:lstStyle/>
          <a:p>
            <a:r>
              <a:rPr lang="fr-CA"/>
              <a:t>Modifier le style du titre</a:t>
            </a:r>
          </a:p>
        </p:txBody>
      </p:sp>
    </p:spTree>
    <p:extLst>
      <p:ext uri="{BB962C8B-B14F-4D97-AF65-F5344CB8AC3E}">
        <p14:creationId xmlns:p14="http://schemas.microsoft.com/office/powerpoint/2010/main" val="2863068761"/>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re double et contenu gauche">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6926845-F79F-CB4D-95C2-39A656AEB07C}"/>
              </a:ext>
            </a:extLst>
          </p:cNvPr>
          <p:cNvSpPr>
            <a:spLocks noGrp="1"/>
          </p:cNvSpPr>
          <p:nvPr>
            <p:ph idx="1"/>
          </p:nvPr>
        </p:nvSpPr>
        <p:spPr>
          <a:xfrm>
            <a:off x="573786" y="1906524"/>
            <a:ext cx="3621889" cy="2331720"/>
          </a:xfr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p>
            <a:endParaRPr lang="fr-CA" dirty="0"/>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p>
            <a:fld id="{8B69CE05-7327-B048-93DD-60FA085DCF44}" type="slidenum">
              <a:rPr lang="fr-CA" smtClean="0"/>
              <a:t>‹N°›</a:t>
            </a:fld>
            <a:endParaRPr lang="fr-CA" dirty="0"/>
          </a:p>
        </p:txBody>
      </p:sp>
      <p:sp>
        <p:nvSpPr>
          <p:cNvPr id="7" name="Espace réservé du texte 2">
            <a:extLst>
              <a:ext uri="{FF2B5EF4-FFF2-40B4-BE49-F238E27FC236}">
                <a16:creationId xmlns:a16="http://schemas.microsoft.com/office/drawing/2014/main" id="{F96A51B7-D802-FA42-AD28-304B645F2D95}"/>
              </a:ext>
            </a:extLst>
          </p:cNvPr>
          <p:cNvSpPr>
            <a:spLocks noGrp="1"/>
          </p:cNvSpPr>
          <p:nvPr>
            <p:ph type="body" idx="15" hasCustomPrompt="1"/>
          </p:nvPr>
        </p:nvSpPr>
        <p:spPr>
          <a:xfrm>
            <a:off x="573786" y="4381607"/>
            <a:ext cx="7998714" cy="266577"/>
          </a:xfrm>
        </p:spPr>
        <p:txBody>
          <a:bodyPr anchor="b"/>
          <a:lstStyle>
            <a:lvl1pPr marL="0" indent="0" algn="l">
              <a:lnSpc>
                <a:spcPct val="100000"/>
              </a:lnSpc>
              <a:spcBef>
                <a:spcPts val="0"/>
              </a:spcBef>
              <a:spcAft>
                <a:spcPts val="0"/>
              </a:spcAft>
              <a:buNone/>
              <a:defRPr sz="750" b="0">
                <a:solidFill>
                  <a:schemeClr val="tx1"/>
                </a:solidFill>
              </a:defRPr>
            </a:lvl1pPr>
            <a:lvl2pPr marL="0" indent="0">
              <a:lnSpc>
                <a:spcPct val="100000"/>
              </a:lnSpc>
              <a:spcBef>
                <a:spcPts val="0"/>
              </a:spcBef>
              <a:spcAft>
                <a:spcPts val="0"/>
              </a:spcAft>
              <a:buNone/>
              <a:defRPr sz="750" b="0"/>
            </a:lvl2pPr>
            <a:lvl3pPr marL="0" indent="0">
              <a:lnSpc>
                <a:spcPct val="100000"/>
              </a:lnSpc>
              <a:spcBef>
                <a:spcPts val="0"/>
              </a:spcBef>
              <a:spcAft>
                <a:spcPts val="0"/>
              </a:spcAft>
              <a:buNone/>
              <a:defRPr sz="750" b="0"/>
            </a:lvl3pPr>
            <a:lvl4pPr marL="0" indent="0">
              <a:lnSpc>
                <a:spcPct val="100000"/>
              </a:lnSpc>
              <a:spcBef>
                <a:spcPts val="0"/>
              </a:spcBef>
              <a:buNone/>
              <a:defRPr sz="750" b="0"/>
            </a:lvl4pPr>
            <a:lvl5pPr marL="0" indent="0">
              <a:lnSpc>
                <a:spcPct val="100000"/>
              </a:lnSpc>
              <a:spcBef>
                <a:spcPts val="0"/>
              </a:spcBef>
              <a:buNone/>
              <a:defRPr sz="750" b="0"/>
            </a:lvl5pPr>
            <a:lvl6pPr marL="0" indent="0">
              <a:lnSpc>
                <a:spcPct val="100000"/>
              </a:lnSpc>
              <a:spcBef>
                <a:spcPts val="0"/>
              </a:spcBef>
              <a:buNone/>
              <a:defRPr sz="750" b="0"/>
            </a:lvl6pPr>
            <a:lvl7pPr marL="2057400" indent="0">
              <a:buNone/>
              <a:defRPr sz="1200" b="1"/>
            </a:lvl7pPr>
            <a:lvl8pPr marL="2400300" indent="0">
              <a:buNone/>
              <a:defRPr sz="1200" b="1"/>
            </a:lvl8pPr>
            <a:lvl9pPr marL="2743200" indent="0">
              <a:buNone/>
              <a:defRPr sz="1200" b="1"/>
            </a:lvl9pPr>
          </a:lstStyle>
          <a:p>
            <a:pPr lvl="0"/>
            <a:r>
              <a:rPr lang="fr-CA" dirty="0"/>
              <a:t>Source</a:t>
            </a:r>
          </a:p>
        </p:txBody>
      </p:sp>
      <p:sp>
        <p:nvSpPr>
          <p:cNvPr id="4" name="Titre 3">
            <a:extLst>
              <a:ext uri="{FF2B5EF4-FFF2-40B4-BE49-F238E27FC236}">
                <a16:creationId xmlns:a16="http://schemas.microsoft.com/office/drawing/2014/main" id="{5ADC8C5B-7C80-0943-A0D2-83E1816AB9A1}"/>
              </a:ext>
            </a:extLst>
          </p:cNvPr>
          <p:cNvSpPr>
            <a:spLocks noGrp="1"/>
          </p:cNvSpPr>
          <p:nvPr>
            <p:ph type="title"/>
          </p:nvPr>
        </p:nvSpPr>
        <p:spPr>
          <a:xfrm>
            <a:off x="572606" y="542831"/>
            <a:ext cx="3621889" cy="960120"/>
          </a:xfrm>
        </p:spPr>
        <p:txBody>
          <a:bodyPr/>
          <a:lstStyle/>
          <a:p>
            <a:r>
              <a:rPr lang="fr-CA" dirty="0"/>
              <a:t>Modifier le style du titre</a:t>
            </a:r>
          </a:p>
        </p:txBody>
      </p:sp>
    </p:spTree>
    <p:extLst>
      <p:ext uri="{BB962C8B-B14F-4D97-AF65-F5344CB8AC3E}">
        <p14:creationId xmlns:p14="http://schemas.microsoft.com/office/powerpoint/2010/main" val="482541938"/>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re simple, sous-titre et 3 contenu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6926845-F79F-CB4D-95C2-39A656AEB07C}"/>
              </a:ext>
            </a:extLst>
          </p:cNvPr>
          <p:cNvSpPr>
            <a:spLocks noGrp="1"/>
          </p:cNvSpPr>
          <p:nvPr>
            <p:ph idx="1"/>
          </p:nvPr>
        </p:nvSpPr>
        <p:spPr>
          <a:xfrm>
            <a:off x="573786" y="1906524"/>
            <a:ext cx="2434590" cy="2331720"/>
          </a:xfr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p>
            <a:endParaRPr lang="fr-CA" dirty="0"/>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p>
            <a:fld id="{8B69CE05-7327-B048-93DD-60FA085DCF44}" type="slidenum">
              <a:rPr lang="fr-CA" smtClean="0"/>
              <a:t>‹N°›</a:t>
            </a:fld>
            <a:endParaRPr lang="fr-CA" dirty="0"/>
          </a:p>
        </p:txBody>
      </p:sp>
      <p:sp>
        <p:nvSpPr>
          <p:cNvPr id="7" name="Espace réservé du texte 2">
            <a:extLst>
              <a:ext uri="{FF2B5EF4-FFF2-40B4-BE49-F238E27FC236}">
                <a16:creationId xmlns:a16="http://schemas.microsoft.com/office/drawing/2014/main" id="{F96A51B7-D802-FA42-AD28-304B645F2D95}"/>
              </a:ext>
            </a:extLst>
          </p:cNvPr>
          <p:cNvSpPr>
            <a:spLocks noGrp="1"/>
          </p:cNvSpPr>
          <p:nvPr>
            <p:ph type="body" idx="15" hasCustomPrompt="1"/>
          </p:nvPr>
        </p:nvSpPr>
        <p:spPr>
          <a:xfrm>
            <a:off x="573786" y="4381607"/>
            <a:ext cx="7998714" cy="266577"/>
          </a:xfrm>
        </p:spPr>
        <p:txBody>
          <a:bodyPr anchor="b"/>
          <a:lstStyle>
            <a:lvl1pPr marL="0" indent="0" algn="l">
              <a:lnSpc>
                <a:spcPct val="100000"/>
              </a:lnSpc>
              <a:spcBef>
                <a:spcPts val="0"/>
              </a:spcBef>
              <a:spcAft>
                <a:spcPts val="0"/>
              </a:spcAft>
              <a:buNone/>
              <a:defRPr sz="750" b="0">
                <a:solidFill>
                  <a:schemeClr val="tx1"/>
                </a:solidFill>
              </a:defRPr>
            </a:lvl1pPr>
            <a:lvl2pPr marL="0" indent="0">
              <a:lnSpc>
                <a:spcPct val="100000"/>
              </a:lnSpc>
              <a:spcBef>
                <a:spcPts val="0"/>
              </a:spcBef>
              <a:spcAft>
                <a:spcPts val="0"/>
              </a:spcAft>
              <a:buNone/>
              <a:defRPr sz="750" b="0"/>
            </a:lvl2pPr>
            <a:lvl3pPr marL="0" indent="0">
              <a:lnSpc>
                <a:spcPct val="100000"/>
              </a:lnSpc>
              <a:spcBef>
                <a:spcPts val="0"/>
              </a:spcBef>
              <a:spcAft>
                <a:spcPts val="0"/>
              </a:spcAft>
              <a:buNone/>
              <a:defRPr sz="750" b="0"/>
            </a:lvl3pPr>
            <a:lvl4pPr marL="0" indent="0">
              <a:lnSpc>
                <a:spcPct val="100000"/>
              </a:lnSpc>
              <a:spcBef>
                <a:spcPts val="0"/>
              </a:spcBef>
              <a:buNone/>
              <a:defRPr sz="750" b="0"/>
            </a:lvl4pPr>
            <a:lvl5pPr marL="0" indent="0">
              <a:lnSpc>
                <a:spcPct val="100000"/>
              </a:lnSpc>
              <a:spcBef>
                <a:spcPts val="0"/>
              </a:spcBef>
              <a:buNone/>
              <a:defRPr sz="750" b="0"/>
            </a:lvl5pPr>
            <a:lvl6pPr marL="0" indent="0">
              <a:lnSpc>
                <a:spcPct val="100000"/>
              </a:lnSpc>
              <a:spcBef>
                <a:spcPts val="0"/>
              </a:spcBef>
              <a:buNone/>
              <a:defRPr sz="750" b="0"/>
            </a:lvl6pPr>
            <a:lvl7pPr marL="2057400" indent="0">
              <a:buNone/>
              <a:defRPr sz="1200" b="1"/>
            </a:lvl7pPr>
            <a:lvl8pPr marL="2400300" indent="0">
              <a:buNone/>
              <a:defRPr sz="1200" b="1"/>
            </a:lvl8pPr>
            <a:lvl9pPr marL="2743200" indent="0">
              <a:buNone/>
              <a:defRPr sz="1200" b="1"/>
            </a:lvl9pPr>
          </a:lstStyle>
          <a:p>
            <a:pPr lvl="0"/>
            <a:r>
              <a:rPr lang="fr-CA" dirty="0"/>
              <a:t>Source</a:t>
            </a:r>
          </a:p>
        </p:txBody>
      </p:sp>
      <p:sp>
        <p:nvSpPr>
          <p:cNvPr id="15" name="Titre 14">
            <a:extLst>
              <a:ext uri="{FF2B5EF4-FFF2-40B4-BE49-F238E27FC236}">
                <a16:creationId xmlns:a16="http://schemas.microsoft.com/office/drawing/2014/main" id="{88B37E50-98F0-554E-9B62-F135A3728CEE}"/>
              </a:ext>
            </a:extLst>
          </p:cNvPr>
          <p:cNvSpPr>
            <a:spLocks noGrp="1"/>
          </p:cNvSpPr>
          <p:nvPr>
            <p:ph type="title"/>
          </p:nvPr>
        </p:nvSpPr>
        <p:spPr>
          <a:xfrm>
            <a:off x="572606" y="542831"/>
            <a:ext cx="7998789" cy="452415"/>
          </a:xfrm>
        </p:spPr>
        <p:txBody>
          <a:bodyPr/>
          <a:lstStyle/>
          <a:p>
            <a:r>
              <a:rPr lang="fr-CA" dirty="0"/>
              <a:t>Modifier le style du titre</a:t>
            </a:r>
          </a:p>
        </p:txBody>
      </p:sp>
      <p:sp>
        <p:nvSpPr>
          <p:cNvPr id="19" name="Espace réservé du texte 2">
            <a:extLst>
              <a:ext uri="{FF2B5EF4-FFF2-40B4-BE49-F238E27FC236}">
                <a16:creationId xmlns:a16="http://schemas.microsoft.com/office/drawing/2014/main" id="{6503CB24-A809-F346-93BF-34E1881A9590}"/>
              </a:ext>
            </a:extLst>
          </p:cNvPr>
          <p:cNvSpPr>
            <a:spLocks noGrp="1"/>
          </p:cNvSpPr>
          <p:nvPr>
            <p:ph type="body" idx="16" hasCustomPrompt="1"/>
          </p:nvPr>
        </p:nvSpPr>
        <p:spPr>
          <a:xfrm>
            <a:off x="573786" y="1017291"/>
            <a:ext cx="7998714" cy="628630"/>
          </a:xfrm>
        </p:spPr>
        <p:txBody>
          <a:bodyPr anchor="t"/>
          <a:lstStyle>
            <a:lvl1pPr marL="0" indent="0" algn="l">
              <a:lnSpc>
                <a:spcPct val="90000"/>
              </a:lnSpc>
              <a:spcBef>
                <a:spcPts val="0"/>
              </a:spcBef>
              <a:spcAft>
                <a:spcPts val="0"/>
              </a:spcAft>
              <a:buNone/>
              <a:defRPr sz="2250" b="1">
                <a:solidFill>
                  <a:schemeClr val="tx1"/>
                </a:solidFill>
              </a:defRPr>
            </a:lvl1pPr>
            <a:lvl2pPr marL="0" indent="0">
              <a:lnSpc>
                <a:spcPct val="90000"/>
              </a:lnSpc>
              <a:spcBef>
                <a:spcPts val="0"/>
              </a:spcBef>
              <a:spcAft>
                <a:spcPts val="0"/>
              </a:spcAft>
              <a:buNone/>
              <a:defRPr sz="2250" b="1"/>
            </a:lvl2pPr>
            <a:lvl3pPr marL="0" indent="0">
              <a:lnSpc>
                <a:spcPct val="90000"/>
              </a:lnSpc>
              <a:spcBef>
                <a:spcPts val="0"/>
              </a:spcBef>
              <a:spcAft>
                <a:spcPts val="0"/>
              </a:spcAft>
              <a:buNone/>
              <a:defRPr sz="2250" b="1"/>
            </a:lvl3pPr>
            <a:lvl4pPr marL="0" indent="0">
              <a:lnSpc>
                <a:spcPct val="90000"/>
              </a:lnSpc>
              <a:spcBef>
                <a:spcPts val="0"/>
              </a:spcBef>
              <a:buNone/>
              <a:defRPr sz="2250" b="1"/>
            </a:lvl4pPr>
            <a:lvl5pPr marL="0" indent="0">
              <a:lnSpc>
                <a:spcPct val="90000"/>
              </a:lnSpc>
              <a:spcBef>
                <a:spcPts val="0"/>
              </a:spcBef>
              <a:buNone/>
              <a:defRPr sz="2250" b="1"/>
            </a:lvl5pPr>
            <a:lvl6pPr marL="0" indent="0">
              <a:lnSpc>
                <a:spcPct val="90000"/>
              </a:lnSpc>
              <a:spcBef>
                <a:spcPts val="0"/>
              </a:spcBef>
              <a:buNone/>
              <a:defRPr sz="2250" b="1">
                <a:solidFill>
                  <a:schemeClr val="tx1"/>
                </a:solidFill>
              </a:defRPr>
            </a:lvl6pPr>
            <a:lvl7pPr marL="0" indent="0">
              <a:spcBef>
                <a:spcPts val="0"/>
              </a:spcBef>
              <a:buNone/>
              <a:defRPr sz="2250" b="1"/>
            </a:lvl7pPr>
            <a:lvl8pPr marL="0" indent="0">
              <a:spcBef>
                <a:spcPts val="0"/>
              </a:spcBef>
              <a:buNone/>
              <a:defRPr sz="2250" b="1"/>
            </a:lvl8pPr>
            <a:lvl9pPr marL="0" indent="0">
              <a:spcBef>
                <a:spcPts val="0"/>
              </a:spcBef>
              <a:buNone/>
              <a:defRPr sz="2250" b="1"/>
            </a:lvl9pPr>
          </a:lstStyle>
          <a:p>
            <a:pPr lvl="0"/>
            <a:r>
              <a:rPr lang="fr-CA" dirty="0"/>
              <a:t>Modifier le style du sous-titre</a:t>
            </a:r>
          </a:p>
        </p:txBody>
      </p:sp>
      <p:sp>
        <p:nvSpPr>
          <p:cNvPr id="9" name="Espace réservé du contenu 2">
            <a:extLst>
              <a:ext uri="{FF2B5EF4-FFF2-40B4-BE49-F238E27FC236}">
                <a16:creationId xmlns:a16="http://schemas.microsoft.com/office/drawing/2014/main" id="{3ECC3295-39CE-584C-877C-0A78F14B458D}"/>
              </a:ext>
            </a:extLst>
          </p:cNvPr>
          <p:cNvSpPr>
            <a:spLocks noGrp="1"/>
          </p:cNvSpPr>
          <p:nvPr>
            <p:ph idx="17"/>
          </p:nvPr>
        </p:nvSpPr>
        <p:spPr>
          <a:xfrm>
            <a:off x="3355848" y="1906524"/>
            <a:ext cx="2434590" cy="2331720"/>
          </a:xfr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2" name="Espace réservé du contenu 2">
            <a:extLst>
              <a:ext uri="{FF2B5EF4-FFF2-40B4-BE49-F238E27FC236}">
                <a16:creationId xmlns:a16="http://schemas.microsoft.com/office/drawing/2014/main" id="{189E7814-16F3-374B-B93D-9C0A25044729}"/>
              </a:ext>
            </a:extLst>
          </p:cNvPr>
          <p:cNvSpPr>
            <a:spLocks noGrp="1"/>
          </p:cNvSpPr>
          <p:nvPr>
            <p:ph idx="18"/>
          </p:nvPr>
        </p:nvSpPr>
        <p:spPr>
          <a:xfrm>
            <a:off x="6137910" y="1906524"/>
            <a:ext cx="2434590" cy="2331720"/>
          </a:xfr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Tree>
    <p:extLst>
      <p:ext uri="{BB962C8B-B14F-4D97-AF65-F5344CB8AC3E}">
        <p14:creationId xmlns:p14="http://schemas.microsoft.com/office/powerpoint/2010/main" val="4163375765"/>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double et 3 contenu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6926845-F79F-CB4D-95C2-39A656AEB07C}"/>
              </a:ext>
            </a:extLst>
          </p:cNvPr>
          <p:cNvSpPr>
            <a:spLocks noGrp="1"/>
          </p:cNvSpPr>
          <p:nvPr>
            <p:ph idx="1"/>
          </p:nvPr>
        </p:nvSpPr>
        <p:spPr>
          <a:xfrm>
            <a:off x="573786" y="1906524"/>
            <a:ext cx="2434590" cy="2331720"/>
          </a:xfr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p>
            <a:endParaRPr lang="fr-CA" dirty="0"/>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p>
            <a:fld id="{8B69CE05-7327-B048-93DD-60FA085DCF44}" type="slidenum">
              <a:rPr lang="fr-CA" smtClean="0"/>
              <a:t>‹N°›</a:t>
            </a:fld>
            <a:endParaRPr lang="fr-CA" dirty="0"/>
          </a:p>
        </p:txBody>
      </p:sp>
      <p:sp>
        <p:nvSpPr>
          <p:cNvPr id="7" name="Espace réservé du texte 2">
            <a:extLst>
              <a:ext uri="{FF2B5EF4-FFF2-40B4-BE49-F238E27FC236}">
                <a16:creationId xmlns:a16="http://schemas.microsoft.com/office/drawing/2014/main" id="{F96A51B7-D802-FA42-AD28-304B645F2D95}"/>
              </a:ext>
            </a:extLst>
          </p:cNvPr>
          <p:cNvSpPr>
            <a:spLocks noGrp="1"/>
          </p:cNvSpPr>
          <p:nvPr>
            <p:ph type="body" idx="15" hasCustomPrompt="1"/>
          </p:nvPr>
        </p:nvSpPr>
        <p:spPr>
          <a:xfrm>
            <a:off x="573786" y="4381607"/>
            <a:ext cx="7998714" cy="266577"/>
          </a:xfrm>
        </p:spPr>
        <p:txBody>
          <a:bodyPr anchor="b"/>
          <a:lstStyle>
            <a:lvl1pPr marL="0" indent="0" algn="l">
              <a:lnSpc>
                <a:spcPct val="100000"/>
              </a:lnSpc>
              <a:spcBef>
                <a:spcPts val="0"/>
              </a:spcBef>
              <a:spcAft>
                <a:spcPts val="0"/>
              </a:spcAft>
              <a:buNone/>
              <a:defRPr sz="750" b="0">
                <a:solidFill>
                  <a:schemeClr val="tx1"/>
                </a:solidFill>
              </a:defRPr>
            </a:lvl1pPr>
            <a:lvl2pPr marL="0" indent="0">
              <a:lnSpc>
                <a:spcPct val="100000"/>
              </a:lnSpc>
              <a:spcBef>
                <a:spcPts val="0"/>
              </a:spcBef>
              <a:spcAft>
                <a:spcPts val="0"/>
              </a:spcAft>
              <a:buNone/>
              <a:defRPr sz="750" b="0"/>
            </a:lvl2pPr>
            <a:lvl3pPr marL="0" indent="0">
              <a:lnSpc>
                <a:spcPct val="100000"/>
              </a:lnSpc>
              <a:spcBef>
                <a:spcPts val="0"/>
              </a:spcBef>
              <a:spcAft>
                <a:spcPts val="0"/>
              </a:spcAft>
              <a:buNone/>
              <a:defRPr sz="750" b="0"/>
            </a:lvl3pPr>
            <a:lvl4pPr marL="0" indent="0">
              <a:lnSpc>
                <a:spcPct val="100000"/>
              </a:lnSpc>
              <a:spcBef>
                <a:spcPts val="0"/>
              </a:spcBef>
              <a:buNone/>
              <a:defRPr sz="750" b="0"/>
            </a:lvl4pPr>
            <a:lvl5pPr marL="0" indent="0">
              <a:lnSpc>
                <a:spcPct val="100000"/>
              </a:lnSpc>
              <a:spcBef>
                <a:spcPts val="0"/>
              </a:spcBef>
              <a:buNone/>
              <a:defRPr sz="750" b="0"/>
            </a:lvl5pPr>
            <a:lvl6pPr marL="0" indent="0">
              <a:lnSpc>
                <a:spcPct val="100000"/>
              </a:lnSpc>
              <a:spcBef>
                <a:spcPts val="0"/>
              </a:spcBef>
              <a:buNone/>
              <a:defRPr sz="750" b="0"/>
            </a:lvl6pPr>
            <a:lvl7pPr marL="2057400" indent="0">
              <a:buNone/>
              <a:defRPr sz="1200" b="1"/>
            </a:lvl7pPr>
            <a:lvl8pPr marL="2400300" indent="0">
              <a:buNone/>
              <a:defRPr sz="1200" b="1"/>
            </a:lvl8pPr>
            <a:lvl9pPr marL="2743200" indent="0">
              <a:buNone/>
              <a:defRPr sz="1200" b="1"/>
            </a:lvl9pPr>
          </a:lstStyle>
          <a:p>
            <a:pPr lvl="0"/>
            <a:r>
              <a:rPr lang="fr-CA" dirty="0"/>
              <a:t>Source</a:t>
            </a:r>
          </a:p>
        </p:txBody>
      </p:sp>
      <p:sp>
        <p:nvSpPr>
          <p:cNvPr id="9" name="Espace réservé du contenu 2">
            <a:extLst>
              <a:ext uri="{FF2B5EF4-FFF2-40B4-BE49-F238E27FC236}">
                <a16:creationId xmlns:a16="http://schemas.microsoft.com/office/drawing/2014/main" id="{3ECC3295-39CE-584C-877C-0A78F14B458D}"/>
              </a:ext>
            </a:extLst>
          </p:cNvPr>
          <p:cNvSpPr>
            <a:spLocks noGrp="1"/>
          </p:cNvSpPr>
          <p:nvPr>
            <p:ph idx="17"/>
          </p:nvPr>
        </p:nvSpPr>
        <p:spPr>
          <a:xfrm>
            <a:off x="3355848" y="1906524"/>
            <a:ext cx="2434590" cy="2331720"/>
          </a:xfr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2" name="Espace réservé du contenu 2">
            <a:extLst>
              <a:ext uri="{FF2B5EF4-FFF2-40B4-BE49-F238E27FC236}">
                <a16:creationId xmlns:a16="http://schemas.microsoft.com/office/drawing/2014/main" id="{189E7814-16F3-374B-B93D-9C0A25044729}"/>
              </a:ext>
            </a:extLst>
          </p:cNvPr>
          <p:cNvSpPr>
            <a:spLocks noGrp="1"/>
          </p:cNvSpPr>
          <p:nvPr>
            <p:ph idx="18"/>
          </p:nvPr>
        </p:nvSpPr>
        <p:spPr>
          <a:xfrm>
            <a:off x="6137910" y="1906524"/>
            <a:ext cx="2434590" cy="2331720"/>
          </a:xfr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4" name="Titre 3">
            <a:extLst>
              <a:ext uri="{FF2B5EF4-FFF2-40B4-BE49-F238E27FC236}">
                <a16:creationId xmlns:a16="http://schemas.microsoft.com/office/drawing/2014/main" id="{6C8161E3-2859-E147-9B96-1B179EF9DBDB}"/>
              </a:ext>
            </a:extLst>
          </p:cNvPr>
          <p:cNvSpPr>
            <a:spLocks noGrp="1"/>
          </p:cNvSpPr>
          <p:nvPr>
            <p:ph type="title"/>
          </p:nvPr>
        </p:nvSpPr>
        <p:spPr/>
        <p:txBody>
          <a:bodyPr/>
          <a:lstStyle/>
          <a:p>
            <a:r>
              <a:rPr lang="fr-CA"/>
              <a:t>Modifier le style du titre</a:t>
            </a:r>
          </a:p>
        </p:txBody>
      </p:sp>
    </p:spTree>
    <p:extLst>
      <p:ext uri="{BB962C8B-B14F-4D97-AF65-F5344CB8AC3E}">
        <p14:creationId xmlns:p14="http://schemas.microsoft.com/office/powerpoint/2010/main" val="3537708104"/>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éparateur - image ronde / bleu pâle">
    <p:bg>
      <p:bgPr>
        <a:solidFill>
          <a:schemeClr val="accent1"/>
        </a:solidFill>
        <a:effectLst/>
      </p:bgPr>
    </p:bg>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a:xfrm>
            <a:off x="4869239" y="4743806"/>
            <a:ext cx="3520863" cy="169749"/>
          </a:xfrm>
        </p:spPr>
        <p:txBody>
          <a:bodyPr/>
          <a:lstStyle>
            <a:lvl1pPr>
              <a:defRPr>
                <a:solidFill>
                  <a:schemeClr val="bg1"/>
                </a:solidFill>
              </a:defRPr>
            </a:lvl1pPr>
          </a:lstStyle>
          <a:p>
            <a:endParaRPr lang="fr-CA" dirty="0"/>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lvl1pPr>
              <a:defRPr>
                <a:solidFill>
                  <a:schemeClr val="bg1"/>
                </a:solidFill>
              </a:defRPr>
            </a:lvl1pPr>
          </a:lstStyle>
          <a:p>
            <a:fld id="{8B69CE05-7327-B048-93DD-60FA085DCF44}" type="slidenum">
              <a:rPr lang="fr-CA" smtClean="0"/>
              <a:pPr/>
              <a:t>‹N°›</a:t>
            </a:fld>
            <a:endParaRPr lang="fr-CA" dirty="0"/>
          </a:p>
        </p:txBody>
      </p:sp>
      <p:sp>
        <p:nvSpPr>
          <p:cNvPr id="15" name="Espace réservé du texte 2">
            <a:extLst>
              <a:ext uri="{FF2B5EF4-FFF2-40B4-BE49-F238E27FC236}">
                <a16:creationId xmlns:a16="http://schemas.microsoft.com/office/drawing/2014/main" id="{54E82005-197D-D048-8BF0-182C1A1A088B}"/>
              </a:ext>
            </a:extLst>
          </p:cNvPr>
          <p:cNvSpPr>
            <a:spLocks noGrp="1"/>
          </p:cNvSpPr>
          <p:nvPr>
            <p:ph type="body" idx="16" hasCustomPrompt="1"/>
          </p:nvPr>
        </p:nvSpPr>
        <p:spPr>
          <a:xfrm>
            <a:off x="572605" y="743550"/>
            <a:ext cx="3977640" cy="3663293"/>
          </a:xfrm>
        </p:spPr>
        <p:txBody>
          <a:bodyPr anchor="ctr"/>
          <a:lstStyle>
            <a:lvl1pPr marL="0" indent="0" algn="l">
              <a:lnSpc>
                <a:spcPct val="78000"/>
              </a:lnSpc>
              <a:spcBef>
                <a:spcPts val="0"/>
              </a:spcBef>
              <a:spcAft>
                <a:spcPts val="0"/>
              </a:spcAft>
              <a:buNone/>
              <a:defRPr sz="4500" b="1">
                <a:solidFill>
                  <a:schemeClr val="accent2"/>
                </a:solidFill>
              </a:defRPr>
            </a:lvl1pPr>
            <a:lvl2pPr marL="0" indent="0">
              <a:lnSpc>
                <a:spcPct val="78000"/>
              </a:lnSpc>
              <a:spcBef>
                <a:spcPts val="0"/>
              </a:spcBef>
              <a:spcAft>
                <a:spcPts val="0"/>
              </a:spcAft>
              <a:buNone/>
              <a:defRPr sz="4500" b="1">
                <a:solidFill>
                  <a:schemeClr val="accent2"/>
                </a:solidFill>
              </a:defRPr>
            </a:lvl2pPr>
            <a:lvl3pPr marL="0" indent="0">
              <a:lnSpc>
                <a:spcPct val="78000"/>
              </a:lnSpc>
              <a:spcBef>
                <a:spcPts val="0"/>
              </a:spcBef>
              <a:spcAft>
                <a:spcPts val="0"/>
              </a:spcAft>
              <a:buNone/>
              <a:defRPr sz="4500" b="1">
                <a:solidFill>
                  <a:schemeClr val="accent2"/>
                </a:solidFill>
              </a:defRPr>
            </a:lvl3pPr>
            <a:lvl4pPr marL="0" indent="0">
              <a:lnSpc>
                <a:spcPct val="78000"/>
              </a:lnSpc>
              <a:spcBef>
                <a:spcPts val="0"/>
              </a:spcBef>
              <a:buNone/>
              <a:defRPr sz="4500" b="1">
                <a:solidFill>
                  <a:schemeClr val="accent2"/>
                </a:solidFill>
              </a:defRPr>
            </a:lvl4pPr>
            <a:lvl5pPr marL="0" indent="0">
              <a:lnSpc>
                <a:spcPct val="78000"/>
              </a:lnSpc>
              <a:spcBef>
                <a:spcPts val="0"/>
              </a:spcBef>
              <a:buNone/>
              <a:defRPr sz="4500" b="1">
                <a:solidFill>
                  <a:schemeClr val="accent2"/>
                </a:solidFill>
              </a:defRPr>
            </a:lvl5pPr>
            <a:lvl6pPr marL="0" indent="0">
              <a:lnSpc>
                <a:spcPct val="78000"/>
              </a:lnSpc>
              <a:spcBef>
                <a:spcPts val="0"/>
              </a:spcBef>
              <a:buNone/>
              <a:defRPr sz="4500" b="1">
                <a:solidFill>
                  <a:schemeClr val="accent2"/>
                </a:solidFill>
              </a:defRPr>
            </a:lvl6pPr>
            <a:lvl7pPr marL="0" indent="0">
              <a:lnSpc>
                <a:spcPct val="78000"/>
              </a:lnSpc>
              <a:spcBef>
                <a:spcPts val="0"/>
              </a:spcBef>
              <a:buNone/>
              <a:defRPr sz="4500" b="1">
                <a:solidFill>
                  <a:schemeClr val="accent2"/>
                </a:solidFill>
              </a:defRPr>
            </a:lvl7pPr>
            <a:lvl8pPr marL="0" indent="0">
              <a:lnSpc>
                <a:spcPct val="78000"/>
              </a:lnSpc>
              <a:spcBef>
                <a:spcPts val="0"/>
              </a:spcBef>
              <a:buNone/>
              <a:defRPr sz="4500" b="1">
                <a:solidFill>
                  <a:schemeClr val="accent2"/>
                </a:solidFill>
              </a:defRPr>
            </a:lvl8pPr>
            <a:lvl9pPr marL="0" indent="0">
              <a:lnSpc>
                <a:spcPct val="78000"/>
              </a:lnSpc>
              <a:spcBef>
                <a:spcPts val="0"/>
              </a:spcBef>
              <a:buNone/>
              <a:defRPr sz="4500" b="1">
                <a:solidFill>
                  <a:schemeClr val="accent2"/>
                </a:solidFill>
              </a:defRPr>
            </a:lvl9pPr>
          </a:lstStyle>
          <a:p>
            <a:pPr lvl="0"/>
            <a:r>
              <a:rPr lang="fr-CA" dirty="0"/>
              <a:t>Modifier le style du sous-titre</a:t>
            </a:r>
          </a:p>
        </p:txBody>
      </p:sp>
      <p:sp>
        <p:nvSpPr>
          <p:cNvPr id="11" name="Picture Placeholder 21">
            <a:extLst>
              <a:ext uri="{FF2B5EF4-FFF2-40B4-BE49-F238E27FC236}">
                <a16:creationId xmlns:a16="http://schemas.microsoft.com/office/drawing/2014/main" id="{F7611E8A-89E8-7C41-9CF7-4F44CF2090EE}"/>
              </a:ext>
            </a:extLst>
          </p:cNvPr>
          <p:cNvSpPr>
            <a:spLocks noGrp="1" noChangeAspect="1"/>
          </p:cNvSpPr>
          <p:nvPr>
            <p:ph type="pic" sz="quarter" idx="17" hasCustomPrompt="1"/>
          </p:nvPr>
        </p:nvSpPr>
        <p:spPr>
          <a:xfrm>
            <a:off x="4960620" y="483506"/>
            <a:ext cx="4183380" cy="418338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lumMod val="95000"/>
            </a:schemeClr>
          </a:solidFill>
        </p:spPr>
        <p:txBody>
          <a:bodyPr anchor="t"/>
          <a:lstStyle>
            <a:lvl1pPr marL="0" indent="0" algn="ctr">
              <a:buNone/>
              <a:defRPr sz="1500" b="0">
                <a:solidFill>
                  <a:schemeClr val="tx1"/>
                </a:solidFill>
                <a:latin typeface="Arial"/>
                <a:cs typeface="Arial"/>
              </a:defRPr>
            </a:lvl1pPr>
          </a:lstStyle>
          <a:p>
            <a:r>
              <a:rPr lang="fr-CA" noProof="0" dirty="0"/>
              <a:t>Image</a:t>
            </a:r>
          </a:p>
        </p:txBody>
      </p:sp>
      <p:sp>
        <p:nvSpPr>
          <p:cNvPr id="13" name="ZoneTexte 12">
            <a:extLst>
              <a:ext uri="{FF2B5EF4-FFF2-40B4-BE49-F238E27FC236}">
                <a16:creationId xmlns:a16="http://schemas.microsoft.com/office/drawing/2014/main" id="{D4E8DF47-B6B2-484B-AB72-ACDE969F4A0E}"/>
              </a:ext>
            </a:extLst>
          </p:cNvPr>
          <p:cNvSpPr txBox="1"/>
          <p:nvPr userDrawn="1"/>
        </p:nvSpPr>
        <p:spPr>
          <a:xfrm>
            <a:off x="573711" y="4743806"/>
            <a:ext cx="730969" cy="138499"/>
          </a:xfrm>
          <a:prstGeom prst="rect">
            <a:avLst/>
          </a:prstGeom>
          <a:noFill/>
        </p:spPr>
        <p:txBody>
          <a:bodyPr wrap="none" lIns="0" tIns="0" rIns="0" bIns="0" rtlCol="0" anchor="ctr">
            <a:spAutoFit/>
          </a:bodyPr>
          <a:lstStyle/>
          <a:p>
            <a:r>
              <a:rPr lang="fr-CA" sz="900" dirty="0">
                <a:solidFill>
                  <a:schemeClr val="bg1"/>
                </a:solidFill>
              </a:rPr>
              <a:t>Ville de Laval</a:t>
            </a:r>
          </a:p>
        </p:txBody>
      </p:sp>
    </p:spTree>
    <p:extLst>
      <p:ext uri="{BB962C8B-B14F-4D97-AF65-F5344CB8AC3E}">
        <p14:creationId xmlns:p14="http://schemas.microsoft.com/office/powerpoint/2010/main" val="3257374318"/>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éparateur - image ronde / bleu foncé">
    <p:bg>
      <p:bgPr>
        <a:solidFill>
          <a:schemeClr val="accent2"/>
        </a:solidFill>
        <a:effectLst/>
      </p:bgPr>
    </p:bg>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a:xfrm>
            <a:off x="4869239" y="4743806"/>
            <a:ext cx="3520863" cy="169749"/>
          </a:xfrm>
        </p:spPr>
        <p:txBody>
          <a:bodyPr/>
          <a:lstStyle>
            <a:lvl1pPr>
              <a:defRPr>
                <a:solidFill>
                  <a:schemeClr val="bg1"/>
                </a:solidFill>
              </a:defRPr>
            </a:lvl1pPr>
          </a:lstStyle>
          <a:p>
            <a:endParaRPr lang="fr-CA" dirty="0"/>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lvl1pPr>
              <a:defRPr>
                <a:solidFill>
                  <a:schemeClr val="bg1"/>
                </a:solidFill>
              </a:defRPr>
            </a:lvl1pPr>
          </a:lstStyle>
          <a:p>
            <a:fld id="{8B69CE05-7327-B048-93DD-60FA085DCF44}" type="slidenum">
              <a:rPr lang="fr-CA" smtClean="0"/>
              <a:pPr/>
              <a:t>‹N°›</a:t>
            </a:fld>
            <a:endParaRPr lang="fr-CA" dirty="0"/>
          </a:p>
        </p:txBody>
      </p:sp>
      <p:sp>
        <p:nvSpPr>
          <p:cNvPr id="15" name="Espace réservé du texte 2">
            <a:extLst>
              <a:ext uri="{FF2B5EF4-FFF2-40B4-BE49-F238E27FC236}">
                <a16:creationId xmlns:a16="http://schemas.microsoft.com/office/drawing/2014/main" id="{54E82005-197D-D048-8BF0-182C1A1A088B}"/>
              </a:ext>
            </a:extLst>
          </p:cNvPr>
          <p:cNvSpPr>
            <a:spLocks noGrp="1"/>
          </p:cNvSpPr>
          <p:nvPr>
            <p:ph type="body" idx="16" hasCustomPrompt="1"/>
          </p:nvPr>
        </p:nvSpPr>
        <p:spPr>
          <a:xfrm>
            <a:off x="572605" y="743550"/>
            <a:ext cx="3977640" cy="3663293"/>
          </a:xfrm>
        </p:spPr>
        <p:txBody>
          <a:bodyPr anchor="ctr"/>
          <a:lstStyle>
            <a:lvl1pPr marL="0" indent="0" algn="l">
              <a:lnSpc>
                <a:spcPct val="78000"/>
              </a:lnSpc>
              <a:spcBef>
                <a:spcPts val="0"/>
              </a:spcBef>
              <a:spcAft>
                <a:spcPts val="0"/>
              </a:spcAft>
              <a:buNone/>
              <a:defRPr sz="4500" b="1">
                <a:solidFill>
                  <a:schemeClr val="bg2"/>
                </a:solidFill>
              </a:defRPr>
            </a:lvl1pPr>
            <a:lvl2pPr marL="0" indent="0">
              <a:lnSpc>
                <a:spcPct val="78000"/>
              </a:lnSpc>
              <a:spcBef>
                <a:spcPts val="0"/>
              </a:spcBef>
              <a:spcAft>
                <a:spcPts val="0"/>
              </a:spcAft>
              <a:buNone/>
              <a:defRPr sz="4500" b="1">
                <a:solidFill>
                  <a:schemeClr val="bg2"/>
                </a:solidFill>
              </a:defRPr>
            </a:lvl2pPr>
            <a:lvl3pPr marL="0" indent="0">
              <a:lnSpc>
                <a:spcPct val="78000"/>
              </a:lnSpc>
              <a:spcBef>
                <a:spcPts val="0"/>
              </a:spcBef>
              <a:spcAft>
                <a:spcPts val="0"/>
              </a:spcAft>
              <a:buNone/>
              <a:defRPr sz="4500" b="1">
                <a:solidFill>
                  <a:schemeClr val="bg2"/>
                </a:solidFill>
              </a:defRPr>
            </a:lvl3pPr>
            <a:lvl4pPr marL="0" indent="0">
              <a:lnSpc>
                <a:spcPct val="78000"/>
              </a:lnSpc>
              <a:spcBef>
                <a:spcPts val="0"/>
              </a:spcBef>
              <a:buNone/>
              <a:defRPr sz="4500" b="1">
                <a:solidFill>
                  <a:schemeClr val="bg2"/>
                </a:solidFill>
              </a:defRPr>
            </a:lvl4pPr>
            <a:lvl5pPr marL="0" indent="0">
              <a:lnSpc>
                <a:spcPct val="78000"/>
              </a:lnSpc>
              <a:spcBef>
                <a:spcPts val="0"/>
              </a:spcBef>
              <a:buNone/>
              <a:defRPr sz="4500" b="1">
                <a:solidFill>
                  <a:schemeClr val="bg2"/>
                </a:solidFill>
              </a:defRPr>
            </a:lvl5pPr>
            <a:lvl6pPr marL="0" indent="0">
              <a:lnSpc>
                <a:spcPct val="78000"/>
              </a:lnSpc>
              <a:spcBef>
                <a:spcPts val="0"/>
              </a:spcBef>
              <a:buNone/>
              <a:defRPr sz="4500" b="1">
                <a:solidFill>
                  <a:schemeClr val="bg2"/>
                </a:solidFill>
              </a:defRPr>
            </a:lvl6pPr>
            <a:lvl7pPr marL="0" indent="0">
              <a:lnSpc>
                <a:spcPct val="78000"/>
              </a:lnSpc>
              <a:spcBef>
                <a:spcPts val="0"/>
              </a:spcBef>
              <a:buNone/>
              <a:defRPr sz="4500" b="1">
                <a:solidFill>
                  <a:schemeClr val="bg2"/>
                </a:solidFill>
              </a:defRPr>
            </a:lvl7pPr>
            <a:lvl8pPr marL="0" indent="0">
              <a:lnSpc>
                <a:spcPct val="78000"/>
              </a:lnSpc>
              <a:spcBef>
                <a:spcPts val="0"/>
              </a:spcBef>
              <a:buNone/>
              <a:defRPr sz="4500" b="1">
                <a:solidFill>
                  <a:schemeClr val="bg2"/>
                </a:solidFill>
              </a:defRPr>
            </a:lvl8pPr>
            <a:lvl9pPr marL="0" indent="0">
              <a:lnSpc>
                <a:spcPct val="78000"/>
              </a:lnSpc>
              <a:spcBef>
                <a:spcPts val="0"/>
              </a:spcBef>
              <a:buNone/>
              <a:defRPr sz="4500" b="1">
                <a:solidFill>
                  <a:schemeClr val="bg2"/>
                </a:solidFill>
              </a:defRPr>
            </a:lvl9pPr>
          </a:lstStyle>
          <a:p>
            <a:pPr lvl="0"/>
            <a:r>
              <a:rPr lang="fr-CA" dirty="0"/>
              <a:t>Modifier le style du sous-titre</a:t>
            </a:r>
          </a:p>
        </p:txBody>
      </p:sp>
      <p:sp>
        <p:nvSpPr>
          <p:cNvPr id="11" name="Picture Placeholder 21">
            <a:extLst>
              <a:ext uri="{FF2B5EF4-FFF2-40B4-BE49-F238E27FC236}">
                <a16:creationId xmlns:a16="http://schemas.microsoft.com/office/drawing/2014/main" id="{F7611E8A-89E8-7C41-9CF7-4F44CF2090EE}"/>
              </a:ext>
            </a:extLst>
          </p:cNvPr>
          <p:cNvSpPr>
            <a:spLocks noGrp="1" noChangeAspect="1"/>
          </p:cNvSpPr>
          <p:nvPr>
            <p:ph type="pic" sz="quarter" idx="17" hasCustomPrompt="1"/>
          </p:nvPr>
        </p:nvSpPr>
        <p:spPr>
          <a:xfrm>
            <a:off x="4960620" y="483506"/>
            <a:ext cx="4183380" cy="418338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lumMod val="95000"/>
            </a:schemeClr>
          </a:solidFill>
        </p:spPr>
        <p:txBody>
          <a:bodyPr anchor="t"/>
          <a:lstStyle>
            <a:lvl1pPr marL="0" indent="0" algn="ctr">
              <a:buNone/>
              <a:defRPr sz="1500" b="0">
                <a:solidFill>
                  <a:schemeClr val="tx1"/>
                </a:solidFill>
                <a:latin typeface="Arial"/>
                <a:cs typeface="Arial"/>
              </a:defRPr>
            </a:lvl1pPr>
          </a:lstStyle>
          <a:p>
            <a:r>
              <a:rPr lang="fr-CA" noProof="0" dirty="0"/>
              <a:t>Image</a:t>
            </a:r>
          </a:p>
        </p:txBody>
      </p:sp>
      <p:sp>
        <p:nvSpPr>
          <p:cNvPr id="13" name="ZoneTexte 12">
            <a:extLst>
              <a:ext uri="{FF2B5EF4-FFF2-40B4-BE49-F238E27FC236}">
                <a16:creationId xmlns:a16="http://schemas.microsoft.com/office/drawing/2014/main" id="{D4E8DF47-B6B2-484B-AB72-ACDE969F4A0E}"/>
              </a:ext>
            </a:extLst>
          </p:cNvPr>
          <p:cNvSpPr txBox="1"/>
          <p:nvPr userDrawn="1"/>
        </p:nvSpPr>
        <p:spPr>
          <a:xfrm>
            <a:off x="573711" y="4743806"/>
            <a:ext cx="730969" cy="138499"/>
          </a:xfrm>
          <a:prstGeom prst="rect">
            <a:avLst/>
          </a:prstGeom>
          <a:noFill/>
        </p:spPr>
        <p:txBody>
          <a:bodyPr wrap="none" lIns="0" tIns="0" rIns="0" bIns="0" rtlCol="0" anchor="ctr">
            <a:spAutoFit/>
          </a:bodyPr>
          <a:lstStyle/>
          <a:p>
            <a:r>
              <a:rPr lang="fr-CA" sz="900" dirty="0">
                <a:solidFill>
                  <a:schemeClr val="bg1"/>
                </a:solidFill>
              </a:rPr>
              <a:t>Ville de Laval</a:t>
            </a:r>
          </a:p>
        </p:txBody>
      </p:sp>
    </p:spTree>
    <p:extLst>
      <p:ext uri="{BB962C8B-B14F-4D97-AF65-F5344CB8AC3E}">
        <p14:creationId xmlns:p14="http://schemas.microsoft.com/office/powerpoint/2010/main" val="2649515142"/>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éparateur - image ronde / bleu moyen">
    <p:bg>
      <p:bgPr>
        <a:solidFill>
          <a:schemeClr val="accent3"/>
        </a:solidFill>
        <a:effectLst/>
      </p:bgPr>
    </p:bg>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a:xfrm>
            <a:off x="4869239" y="4743806"/>
            <a:ext cx="3520863" cy="169749"/>
          </a:xfrm>
        </p:spPr>
        <p:txBody>
          <a:bodyPr/>
          <a:lstStyle>
            <a:lvl1pPr>
              <a:defRPr>
                <a:solidFill>
                  <a:schemeClr val="bg1"/>
                </a:solidFill>
              </a:defRPr>
            </a:lvl1pPr>
          </a:lstStyle>
          <a:p>
            <a:endParaRPr lang="fr-CA" dirty="0"/>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lvl1pPr>
              <a:defRPr>
                <a:solidFill>
                  <a:schemeClr val="bg1"/>
                </a:solidFill>
              </a:defRPr>
            </a:lvl1pPr>
          </a:lstStyle>
          <a:p>
            <a:fld id="{8B69CE05-7327-B048-93DD-60FA085DCF44}" type="slidenum">
              <a:rPr lang="fr-CA" smtClean="0"/>
              <a:pPr/>
              <a:t>‹N°›</a:t>
            </a:fld>
            <a:endParaRPr lang="fr-CA" dirty="0"/>
          </a:p>
        </p:txBody>
      </p:sp>
      <p:sp>
        <p:nvSpPr>
          <p:cNvPr id="15" name="Espace réservé du texte 2">
            <a:extLst>
              <a:ext uri="{FF2B5EF4-FFF2-40B4-BE49-F238E27FC236}">
                <a16:creationId xmlns:a16="http://schemas.microsoft.com/office/drawing/2014/main" id="{54E82005-197D-D048-8BF0-182C1A1A088B}"/>
              </a:ext>
            </a:extLst>
          </p:cNvPr>
          <p:cNvSpPr>
            <a:spLocks noGrp="1"/>
          </p:cNvSpPr>
          <p:nvPr>
            <p:ph type="body" idx="16" hasCustomPrompt="1"/>
          </p:nvPr>
        </p:nvSpPr>
        <p:spPr>
          <a:xfrm>
            <a:off x="572605" y="743550"/>
            <a:ext cx="3977640" cy="3663293"/>
          </a:xfrm>
        </p:spPr>
        <p:txBody>
          <a:bodyPr anchor="ctr"/>
          <a:lstStyle>
            <a:lvl1pPr marL="0" indent="0" algn="l">
              <a:lnSpc>
                <a:spcPct val="78000"/>
              </a:lnSpc>
              <a:spcBef>
                <a:spcPts val="0"/>
              </a:spcBef>
              <a:spcAft>
                <a:spcPts val="0"/>
              </a:spcAft>
              <a:buNone/>
              <a:defRPr sz="4500" b="1">
                <a:solidFill>
                  <a:schemeClr val="accent1"/>
                </a:solidFill>
              </a:defRPr>
            </a:lvl1pPr>
            <a:lvl2pPr marL="0" indent="0">
              <a:lnSpc>
                <a:spcPct val="78000"/>
              </a:lnSpc>
              <a:spcBef>
                <a:spcPts val="0"/>
              </a:spcBef>
              <a:spcAft>
                <a:spcPts val="0"/>
              </a:spcAft>
              <a:buNone/>
              <a:defRPr sz="4500" b="1">
                <a:solidFill>
                  <a:schemeClr val="accent1"/>
                </a:solidFill>
              </a:defRPr>
            </a:lvl2pPr>
            <a:lvl3pPr marL="0" indent="0">
              <a:lnSpc>
                <a:spcPct val="78000"/>
              </a:lnSpc>
              <a:spcBef>
                <a:spcPts val="0"/>
              </a:spcBef>
              <a:spcAft>
                <a:spcPts val="0"/>
              </a:spcAft>
              <a:buNone/>
              <a:defRPr sz="4500" b="1">
                <a:solidFill>
                  <a:schemeClr val="accent1"/>
                </a:solidFill>
              </a:defRPr>
            </a:lvl3pPr>
            <a:lvl4pPr marL="0" indent="0">
              <a:lnSpc>
                <a:spcPct val="78000"/>
              </a:lnSpc>
              <a:spcBef>
                <a:spcPts val="0"/>
              </a:spcBef>
              <a:buNone/>
              <a:defRPr sz="4500" b="1">
                <a:solidFill>
                  <a:schemeClr val="accent1"/>
                </a:solidFill>
              </a:defRPr>
            </a:lvl4pPr>
            <a:lvl5pPr marL="0" indent="0">
              <a:lnSpc>
                <a:spcPct val="78000"/>
              </a:lnSpc>
              <a:spcBef>
                <a:spcPts val="0"/>
              </a:spcBef>
              <a:buNone/>
              <a:defRPr sz="4500" b="1">
                <a:solidFill>
                  <a:schemeClr val="accent1"/>
                </a:solidFill>
              </a:defRPr>
            </a:lvl5pPr>
            <a:lvl6pPr marL="0" indent="0">
              <a:lnSpc>
                <a:spcPct val="78000"/>
              </a:lnSpc>
              <a:spcBef>
                <a:spcPts val="0"/>
              </a:spcBef>
              <a:buNone/>
              <a:defRPr sz="4500" b="1">
                <a:solidFill>
                  <a:schemeClr val="accent1"/>
                </a:solidFill>
              </a:defRPr>
            </a:lvl6pPr>
            <a:lvl7pPr marL="0" indent="0">
              <a:lnSpc>
                <a:spcPct val="78000"/>
              </a:lnSpc>
              <a:spcBef>
                <a:spcPts val="0"/>
              </a:spcBef>
              <a:buNone/>
              <a:defRPr sz="4500" b="1">
                <a:solidFill>
                  <a:schemeClr val="accent1"/>
                </a:solidFill>
              </a:defRPr>
            </a:lvl7pPr>
            <a:lvl8pPr marL="0" indent="0">
              <a:lnSpc>
                <a:spcPct val="78000"/>
              </a:lnSpc>
              <a:spcBef>
                <a:spcPts val="0"/>
              </a:spcBef>
              <a:buNone/>
              <a:defRPr sz="4500" b="1">
                <a:solidFill>
                  <a:schemeClr val="accent1"/>
                </a:solidFill>
              </a:defRPr>
            </a:lvl8pPr>
            <a:lvl9pPr marL="0" indent="0">
              <a:lnSpc>
                <a:spcPct val="78000"/>
              </a:lnSpc>
              <a:spcBef>
                <a:spcPts val="0"/>
              </a:spcBef>
              <a:buNone/>
              <a:defRPr sz="4500" b="1">
                <a:solidFill>
                  <a:schemeClr val="accent1"/>
                </a:solidFill>
              </a:defRPr>
            </a:lvl9pPr>
          </a:lstStyle>
          <a:p>
            <a:pPr lvl="0"/>
            <a:r>
              <a:rPr lang="fr-CA" dirty="0"/>
              <a:t>Modifier le style du sous-titre</a:t>
            </a:r>
          </a:p>
        </p:txBody>
      </p:sp>
      <p:sp>
        <p:nvSpPr>
          <p:cNvPr id="11" name="Picture Placeholder 21">
            <a:extLst>
              <a:ext uri="{FF2B5EF4-FFF2-40B4-BE49-F238E27FC236}">
                <a16:creationId xmlns:a16="http://schemas.microsoft.com/office/drawing/2014/main" id="{F7611E8A-89E8-7C41-9CF7-4F44CF2090EE}"/>
              </a:ext>
            </a:extLst>
          </p:cNvPr>
          <p:cNvSpPr>
            <a:spLocks noGrp="1" noChangeAspect="1"/>
          </p:cNvSpPr>
          <p:nvPr>
            <p:ph type="pic" sz="quarter" idx="17" hasCustomPrompt="1"/>
          </p:nvPr>
        </p:nvSpPr>
        <p:spPr>
          <a:xfrm>
            <a:off x="4960620" y="483506"/>
            <a:ext cx="4183380" cy="418338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lumMod val="95000"/>
            </a:schemeClr>
          </a:solidFill>
        </p:spPr>
        <p:txBody>
          <a:bodyPr anchor="t"/>
          <a:lstStyle>
            <a:lvl1pPr marL="0" indent="0" algn="ctr">
              <a:buNone/>
              <a:defRPr sz="1500" b="0">
                <a:solidFill>
                  <a:schemeClr val="tx1"/>
                </a:solidFill>
                <a:latin typeface="Arial"/>
                <a:cs typeface="Arial"/>
              </a:defRPr>
            </a:lvl1pPr>
          </a:lstStyle>
          <a:p>
            <a:r>
              <a:rPr lang="fr-CA" noProof="0" dirty="0"/>
              <a:t>Image</a:t>
            </a:r>
          </a:p>
        </p:txBody>
      </p:sp>
      <p:sp>
        <p:nvSpPr>
          <p:cNvPr id="13" name="ZoneTexte 12">
            <a:extLst>
              <a:ext uri="{FF2B5EF4-FFF2-40B4-BE49-F238E27FC236}">
                <a16:creationId xmlns:a16="http://schemas.microsoft.com/office/drawing/2014/main" id="{D4E8DF47-B6B2-484B-AB72-ACDE969F4A0E}"/>
              </a:ext>
            </a:extLst>
          </p:cNvPr>
          <p:cNvSpPr txBox="1"/>
          <p:nvPr userDrawn="1"/>
        </p:nvSpPr>
        <p:spPr>
          <a:xfrm>
            <a:off x="573711" y="4743806"/>
            <a:ext cx="730969" cy="138499"/>
          </a:xfrm>
          <a:prstGeom prst="rect">
            <a:avLst/>
          </a:prstGeom>
          <a:noFill/>
        </p:spPr>
        <p:txBody>
          <a:bodyPr wrap="none" lIns="0" tIns="0" rIns="0" bIns="0" rtlCol="0" anchor="ctr">
            <a:spAutoFit/>
          </a:bodyPr>
          <a:lstStyle/>
          <a:p>
            <a:r>
              <a:rPr lang="fr-CA" sz="900" dirty="0">
                <a:solidFill>
                  <a:schemeClr val="bg1"/>
                </a:solidFill>
              </a:rPr>
              <a:t>Ville de Laval</a:t>
            </a:r>
          </a:p>
        </p:txBody>
      </p:sp>
    </p:spTree>
    <p:extLst>
      <p:ext uri="{BB962C8B-B14F-4D97-AF65-F5344CB8AC3E}">
        <p14:creationId xmlns:p14="http://schemas.microsoft.com/office/powerpoint/2010/main" val="758066926"/>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éparateur - image / bleu pâle">
    <p:bg>
      <p:bgPr>
        <a:solidFill>
          <a:schemeClr val="accent1"/>
        </a:solidFill>
        <a:effectLst/>
      </p:bgPr>
    </p:bg>
    <p:spTree>
      <p:nvGrpSpPr>
        <p:cNvPr id="1" name=""/>
        <p:cNvGrpSpPr/>
        <p:nvPr/>
      </p:nvGrpSpPr>
      <p:grpSpPr>
        <a:xfrm>
          <a:off x="0" y="0"/>
          <a:ext cx="0" cy="0"/>
          <a:chOff x="0" y="0"/>
          <a:chExt cx="0" cy="0"/>
        </a:xfrm>
      </p:grpSpPr>
      <p:sp>
        <p:nvSpPr>
          <p:cNvPr id="6" name="Espace réservé du pied de page 5">
            <a:extLst>
              <a:ext uri="{FF2B5EF4-FFF2-40B4-BE49-F238E27FC236}">
                <a16:creationId xmlns:a16="http://schemas.microsoft.com/office/drawing/2014/main" id="{7D4829FC-037E-B24F-BAEB-C14DA197324B}"/>
              </a:ext>
            </a:extLst>
          </p:cNvPr>
          <p:cNvSpPr>
            <a:spLocks noGrp="1"/>
          </p:cNvSpPr>
          <p:nvPr>
            <p:ph type="ftr" sz="quarter" idx="11"/>
          </p:nvPr>
        </p:nvSpPr>
        <p:spPr/>
        <p:txBody>
          <a:bodyPr/>
          <a:lstStyle>
            <a:lvl1pPr>
              <a:defRPr>
                <a:solidFill>
                  <a:schemeClr val="bg1"/>
                </a:solidFill>
              </a:defRPr>
            </a:lvl1pPr>
          </a:lstStyle>
          <a:p>
            <a:endParaRPr lang="fr-CA" dirty="0"/>
          </a:p>
        </p:txBody>
      </p:sp>
      <p:sp>
        <p:nvSpPr>
          <p:cNvPr id="7" name="Espace réservé du numéro de diapositive 6">
            <a:extLst>
              <a:ext uri="{FF2B5EF4-FFF2-40B4-BE49-F238E27FC236}">
                <a16:creationId xmlns:a16="http://schemas.microsoft.com/office/drawing/2014/main" id="{9393CC8C-E416-DF4A-85CD-7E3CA4F185F3}"/>
              </a:ext>
            </a:extLst>
          </p:cNvPr>
          <p:cNvSpPr>
            <a:spLocks noGrp="1"/>
          </p:cNvSpPr>
          <p:nvPr>
            <p:ph type="sldNum" sz="quarter" idx="12"/>
          </p:nvPr>
        </p:nvSpPr>
        <p:spPr/>
        <p:txBody>
          <a:bodyPr/>
          <a:lstStyle>
            <a:lvl1pPr>
              <a:defRPr>
                <a:solidFill>
                  <a:schemeClr val="bg1"/>
                </a:solidFill>
              </a:defRPr>
            </a:lvl1pPr>
          </a:lstStyle>
          <a:p>
            <a:fld id="{8B69CE05-7327-B048-93DD-60FA085DCF44}" type="slidenum">
              <a:rPr lang="fr-CA" smtClean="0"/>
              <a:pPr/>
              <a:t>‹N°›</a:t>
            </a:fld>
            <a:endParaRPr lang="fr-CA" dirty="0"/>
          </a:p>
        </p:txBody>
      </p:sp>
      <p:sp>
        <p:nvSpPr>
          <p:cNvPr id="13" name="Espace réservé du texte 2">
            <a:extLst>
              <a:ext uri="{FF2B5EF4-FFF2-40B4-BE49-F238E27FC236}">
                <a16:creationId xmlns:a16="http://schemas.microsoft.com/office/drawing/2014/main" id="{67308F42-8E9C-7944-A275-72C1BA9BA05B}"/>
              </a:ext>
            </a:extLst>
          </p:cNvPr>
          <p:cNvSpPr>
            <a:spLocks noGrp="1"/>
          </p:cNvSpPr>
          <p:nvPr>
            <p:ph type="body" idx="16" hasCustomPrompt="1"/>
          </p:nvPr>
        </p:nvSpPr>
        <p:spPr>
          <a:xfrm>
            <a:off x="4953001" y="743550"/>
            <a:ext cx="3619499" cy="3663293"/>
          </a:xfrm>
        </p:spPr>
        <p:txBody>
          <a:bodyPr anchor="ctr"/>
          <a:lstStyle>
            <a:lvl1pPr marL="0" indent="0" algn="l">
              <a:lnSpc>
                <a:spcPct val="78000"/>
              </a:lnSpc>
              <a:spcBef>
                <a:spcPts val="0"/>
              </a:spcBef>
              <a:spcAft>
                <a:spcPts val="0"/>
              </a:spcAft>
              <a:buNone/>
              <a:defRPr sz="4500" b="1">
                <a:solidFill>
                  <a:schemeClr val="tx2"/>
                </a:solidFill>
              </a:defRPr>
            </a:lvl1pPr>
            <a:lvl2pPr marL="0" indent="0">
              <a:lnSpc>
                <a:spcPct val="78000"/>
              </a:lnSpc>
              <a:spcBef>
                <a:spcPts val="0"/>
              </a:spcBef>
              <a:spcAft>
                <a:spcPts val="0"/>
              </a:spcAft>
              <a:buNone/>
              <a:defRPr sz="4500" b="1">
                <a:solidFill>
                  <a:schemeClr val="accent3"/>
                </a:solidFill>
              </a:defRPr>
            </a:lvl2pPr>
            <a:lvl3pPr marL="0" indent="0">
              <a:lnSpc>
                <a:spcPct val="78000"/>
              </a:lnSpc>
              <a:spcBef>
                <a:spcPts val="0"/>
              </a:spcBef>
              <a:spcAft>
                <a:spcPts val="0"/>
              </a:spcAft>
              <a:buNone/>
              <a:defRPr sz="4500" b="1">
                <a:solidFill>
                  <a:schemeClr val="accent3"/>
                </a:solidFill>
              </a:defRPr>
            </a:lvl3pPr>
            <a:lvl4pPr marL="0" indent="0">
              <a:lnSpc>
                <a:spcPct val="78000"/>
              </a:lnSpc>
              <a:spcBef>
                <a:spcPts val="0"/>
              </a:spcBef>
              <a:buNone/>
              <a:defRPr sz="4500" b="1">
                <a:solidFill>
                  <a:schemeClr val="accent3"/>
                </a:solidFill>
              </a:defRPr>
            </a:lvl4pPr>
            <a:lvl5pPr marL="0" indent="0">
              <a:lnSpc>
                <a:spcPct val="78000"/>
              </a:lnSpc>
              <a:spcBef>
                <a:spcPts val="0"/>
              </a:spcBef>
              <a:buNone/>
              <a:defRPr sz="4500" b="1">
                <a:solidFill>
                  <a:schemeClr val="accent3"/>
                </a:solidFill>
              </a:defRPr>
            </a:lvl5pPr>
            <a:lvl6pPr marL="0" indent="0">
              <a:lnSpc>
                <a:spcPct val="78000"/>
              </a:lnSpc>
              <a:spcBef>
                <a:spcPts val="0"/>
              </a:spcBef>
              <a:buNone/>
              <a:defRPr sz="4500" b="1">
                <a:solidFill>
                  <a:schemeClr val="accent3"/>
                </a:solidFill>
              </a:defRPr>
            </a:lvl6pPr>
            <a:lvl7pPr marL="0" indent="0">
              <a:lnSpc>
                <a:spcPct val="78000"/>
              </a:lnSpc>
              <a:spcBef>
                <a:spcPts val="0"/>
              </a:spcBef>
              <a:buNone/>
              <a:defRPr sz="4500" b="1">
                <a:solidFill>
                  <a:schemeClr val="accent3"/>
                </a:solidFill>
              </a:defRPr>
            </a:lvl7pPr>
            <a:lvl8pPr marL="0" indent="0">
              <a:lnSpc>
                <a:spcPct val="78000"/>
              </a:lnSpc>
              <a:spcBef>
                <a:spcPts val="0"/>
              </a:spcBef>
              <a:buNone/>
              <a:defRPr sz="4500" b="1">
                <a:solidFill>
                  <a:schemeClr val="accent3"/>
                </a:solidFill>
              </a:defRPr>
            </a:lvl8pPr>
            <a:lvl9pPr marL="0" indent="0">
              <a:lnSpc>
                <a:spcPct val="78000"/>
              </a:lnSpc>
              <a:spcBef>
                <a:spcPts val="0"/>
              </a:spcBef>
              <a:buNone/>
              <a:defRPr sz="4500" b="1">
                <a:solidFill>
                  <a:schemeClr val="accent3"/>
                </a:solidFill>
              </a:defRPr>
            </a:lvl9pPr>
          </a:lstStyle>
          <a:p>
            <a:pPr lvl="0"/>
            <a:r>
              <a:rPr lang="fr-CA" dirty="0"/>
              <a:t>Modifier le style du sous-titre</a:t>
            </a:r>
          </a:p>
        </p:txBody>
      </p:sp>
      <p:sp>
        <p:nvSpPr>
          <p:cNvPr id="14" name="Espace réservé pour une image  17">
            <a:extLst>
              <a:ext uri="{FF2B5EF4-FFF2-40B4-BE49-F238E27FC236}">
                <a16:creationId xmlns:a16="http://schemas.microsoft.com/office/drawing/2014/main" id="{DDB9EEED-6915-9C44-88E7-78DE2BF7F4D1}"/>
              </a:ext>
            </a:extLst>
          </p:cNvPr>
          <p:cNvSpPr>
            <a:spLocks noGrp="1"/>
          </p:cNvSpPr>
          <p:nvPr>
            <p:ph type="pic" sz="quarter" idx="10"/>
          </p:nvPr>
        </p:nvSpPr>
        <p:spPr>
          <a:xfrm>
            <a:off x="0" y="565786"/>
            <a:ext cx="4191000" cy="4018788"/>
          </a:xfrm>
          <a:solidFill>
            <a:schemeClr val="bg1">
              <a:lumMod val="95000"/>
            </a:schemeClr>
          </a:solidFill>
        </p:spPr>
        <p:txBody>
          <a:bodyPr/>
          <a:lstStyle>
            <a:lvl1pPr algn="ctr">
              <a:defRPr sz="1500" b="0"/>
            </a:lvl1pPr>
          </a:lstStyle>
          <a:p>
            <a:endParaRPr lang="fr-CA" dirty="0"/>
          </a:p>
        </p:txBody>
      </p:sp>
      <p:sp>
        <p:nvSpPr>
          <p:cNvPr id="15" name="ZoneTexte 14">
            <a:extLst>
              <a:ext uri="{FF2B5EF4-FFF2-40B4-BE49-F238E27FC236}">
                <a16:creationId xmlns:a16="http://schemas.microsoft.com/office/drawing/2014/main" id="{19AEE942-5C9A-1249-A168-DA42A36A9E79}"/>
              </a:ext>
            </a:extLst>
          </p:cNvPr>
          <p:cNvSpPr txBox="1"/>
          <p:nvPr userDrawn="1"/>
        </p:nvSpPr>
        <p:spPr>
          <a:xfrm>
            <a:off x="573711" y="4743806"/>
            <a:ext cx="730969" cy="138499"/>
          </a:xfrm>
          <a:prstGeom prst="rect">
            <a:avLst/>
          </a:prstGeom>
          <a:noFill/>
        </p:spPr>
        <p:txBody>
          <a:bodyPr wrap="none" lIns="0" tIns="0" rIns="0" bIns="0" rtlCol="0" anchor="ctr">
            <a:spAutoFit/>
          </a:bodyPr>
          <a:lstStyle/>
          <a:p>
            <a:r>
              <a:rPr lang="fr-CA" sz="900" dirty="0">
                <a:solidFill>
                  <a:schemeClr val="bg1"/>
                </a:solidFill>
              </a:rPr>
              <a:t>Ville de Laval</a:t>
            </a:r>
          </a:p>
        </p:txBody>
      </p:sp>
    </p:spTree>
    <p:extLst>
      <p:ext uri="{BB962C8B-B14F-4D97-AF65-F5344CB8AC3E}">
        <p14:creationId xmlns:p14="http://schemas.microsoft.com/office/powerpoint/2010/main" val="107256194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lvl1pPr>
              <a:defRPr>
                <a:solidFill>
                  <a:schemeClr val="tx1"/>
                </a:solidFill>
              </a:defRPr>
            </a:lvl1pPr>
          </a:lstStyle>
          <a:p>
            <a:fld id="{11DE34E7-4056-4448-96D9-B4D2A2E2883F}" type="slidenum">
              <a:rPr lang="fr-CA" smtClean="0"/>
              <a:pPr/>
              <a:t>‹N°›</a:t>
            </a:fld>
            <a:endParaRPr lang="fr-CA" dirty="0"/>
          </a:p>
        </p:txBody>
      </p:sp>
      <p:sp>
        <p:nvSpPr>
          <p:cNvPr id="4" name="Espace réservé du contenu 2"/>
          <p:cNvSpPr>
            <a:spLocks noGrp="1"/>
          </p:cNvSpPr>
          <p:nvPr>
            <p:ph idx="11"/>
          </p:nvPr>
        </p:nvSpPr>
        <p:spPr>
          <a:xfrm>
            <a:off x="300415" y="89495"/>
            <a:ext cx="8606762" cy="436778"/>
          </a:xfrm>
          <a:prstGeom prst="rect">
            <a:avLst/>
          </a:prstGeom>
        </p:spPr>
        <p:txBody>
          <a:bodyPr anchor="ctr"/>
          <a:lstStyle>
            <a:lvl1pPr marL="0" indent="0">
              <a:buNone/>
              <a:defRPr sz="2800" b="1">
                <a:solidFill>
                  <a:schemeClr val="tx1"/>
                </a:solidFill>
                <a:latin typeface="Trebuchet MS" panose="020B060302020202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fr-FR" dirty="0"/>
              <a:t>Modifiez les styles du texte du masque</a:t>
            </a:r>
          </a:p>
        </p:txBody>
      </p:sp>
    </p:spTree>
    <p:extLst>
      <p:ext uri="{BB962C8B-B14F-4D97-AF65-F5344CB8AC3E}">
        <p14:creationId xmlns:p14="http://schemas.microsoft.com/office/powerpoint/2010/main" val="37705199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éparateur - image / bleu foncé">
    <p:bg>
      <p:bgPr>
        <a:solidFill>
          <a:schemeClr val="accent2"/>
        </a:solidFill>
        <a:effectLst/>
      </p:bgPr>
    </p:bg>
    <p:spTree>
      <p:nvGrpSpPr>
        <p:cNvPr id="1" name=""/>
        <p:cNvGrpSpPr/>
        <p:nvPr/>
      </p:nvGrpSpPr>
      <p:grpSpPr>
        <a:xfrm>
          <a:off x="0" y="0"/>
          <a:ext cx="0" cy="0"/>
          <a:chOff x="0" y="0"/>
          <a:chExt cx="0" cy="0"/>
        </a:xfrm>
      </p:grpSpPr>
      <p:sp>
        <p:nvSpPr>
          <p:cNvPr id="6" name="Espace réservé du pied de page 5">
            <a:extLst>
              <a:ext uri="{FF2B5EF4-FFF2-40B4-BE49-F238E27FC236}">
                <a16:creationId xmlns:a16="http://schemas.microsoft.com/office/drawing/2014/main" id="{7D4829FC-037E-B24F-BAEB-C14DA197324B}"/>
              </a:ext>
            </a:extLst>
          </p:cNvPr>
          <p:cNvSpPr>
            <a:spLocks noGrp="1"/>
          </p:cNvSpPr>
          <p:nvPr>
            <p:ph type="ftr" sz="quarter" idx="11"/>
          </p:nvPr>
        </p:nvSpPr>
        <p:spPr/>
        <p:txBody>
          <a:bodyPr/>
          <a:lstStyle>
            <a:lvl1pPr>
              <a:defRPr>
                <a:solidFill>
                  <a:schemeClr val="bg1"/>
                </a:solidFill>
              </a:defRPr>
            </a:lvl1pPr>
          </a:lstStyle>
          <a:p>
            <a:endParaRPr lang="fr-CA" dirty="0"/>
          </a:p>
        </p:txBody>
      </p:sp>
      <p:sp>
        <p:nvSpPr>
          <p:cNvPr id="7" name="Espace réservé du numéro de diapositive 6">
            <a:extLst>
              <a:ext uri="{FF2B5EF4-FFF2-40B4-BE49-F238E27FC236}">
                <a16:creationId xmlns:a16="http://schemas.microsoft.com/office/drawing/2014/main" id="{9393CC8C-E416-DF4A-85CD-7E3CA4F185F3}"/>
              </a:ext>
            </a:extLst>
          </p:cNvPr>
          <p:cNvSpPr>
            <a:spLocks noGrp="1"/>
          </p:cNvSpPr>
          <p:nvPr>
            <p:ph type="sldNum" sz="quarter" idx="12"/>
          </p:nvPr>
        </p:nvSpPr>
        <p:spPr/>
        <p:txBody>
          <a:bodyPr/>
          <a:lstStyle>
            <a:lvl1pPr>
              <a:defRPr>
                <a:solidFill>
                  <a:schemeClr val="bg1"/>
                </a:solidFill>
              </a:defRPr>
            </a:lvl1pPr>
          </a:lstStyle>
          <a:p>
            <a:fld id="{8B69CE05-7327-B048-93DD-60FA085DCF44}" type="slidenum">
              <a:rPr lang="fr-CA" smtClean="0"/>
              <a:pPr/>
              <a:t>‹N°›</a:t>
            </a:fld>
            <a:endParaRPr lang="fr-CA" dirty="0"/>
          </a:p>
        </p:txBody>
      </p:sp>
      <p:sp>
        <p:nvSpPr>
          <p:cNvPr id="13" name="Espace réservé du texte 2">
            <a:extLst>
              <a:ext uri="{FF2B5EF4-FFF2-40B4-BE49-F238E27FC236}">
                <a16:creationId xmlns:a16="http://schemas.microsoft.com/office/drawing/2014/main" id="{67308F42-8E9C-7944-A275-72C1BA9BA05B}"/>
              </a:ext>
            </a:extLst>
          </p:cNvPr>
          <p:cNvSpPr>
            <a:spLocks noGrp="1"/>
          </p:cNvSpPr>
          <p:nvPr>
            <p:ph type="body" idx="16" hasCustomPrompt="1"/>
          </p:nvPr>
        </p:nvSpPr>
        <p:spPr>
          <a:xfrm>
            <a:off x="4953001" y="743550"/>
            <a:ext cx="3619499" cy="3663293"/>
          </a:xfrm>
        </p:spPr>
        <p:txBody>
          <a:bodyPr anchor="ctr"/>
          <a:lstStyle>
            <a:lvl1pPr marL="0" indent="0" algn="l">
              <a:lnSpc>
                <a:spcPct val="78000"/>
              </a:lnSpc>
              <a:spcBef>
                <a:spcPts val="0"/>
              </a:spcBef>
              <a:spcAft>
                <a:spcPts val="0"/>
              </a:spcAft>
              <a:buNone/>
              <a:defRPr sz="4500" b="1">
                <a:solidFill>
                  <a:schemeClr val="bg2"/>
                </a:solidFill>
              </a:defRPr>
            </a:lvl1pPr>
            <a:lvl2pPr marL="0" indent="0">
              <a:lnSpc>
                <a:spcPct val="78000"/>
              </a:lnSpc>
              <a:spcBef>
                <a:spcPts val="0"/>
              </a:spcBef>
              <a:spcAft>
                <a:spcPts val="0"/>
              </a:spcAft>
              <a:buNone/>
              <a:defRPr sz="4500" b="1">
                <a:solidFill>
                  <a:schemeClr val="accent3"/>
                </a:solidFill>
              </a:defRPr>
            </a:lvl2pPr>
            <a:lvl3pPr marL="0" indent="0">
              <a:lnSpc>
                <a:spcPct val="78000"/>
              </a:lnSpc>
              <a:spcBef>
                <a:spcPts val="0"/>
              </a:spcBef>
              <a:spcAft>
                <a:spcPts val="0"/>
              </a:spcAft>
              <a:buNone/>
              <a:defRPr sz="4500" b="1">
                <a:solidFill>
                  <a:schemeClr val="accent3"/>
                </a:solidFill>
              </a:defRPr>
            </a:lvl3pPr>
            <a:lvl4pPr marL="0" indent="0">
              <a:lnSpc>
                <a:spcPct val="78000"/>
              </a:lnSpc>
              <a:spcBef>
                <a:spcPts val="0"/>
              </a:spcBef>
              <a:buNone/>
              <a:defRPr sz="4500" b="1">
                <a:solidFill>
                  <a:schemeClr val="accent3"/>
                </a:solidFill>
              </a:defRPr>
            </a:lvl4pPr>
            <a:lvl5pPr marL="0" indent="0">
              <a:lnSpc>
                <a:spcPct val="78000"/>
              </a:lnSpc>
              <a:spcBef>
                <a:spcPts val="0"/>
              </a:spcBef>
              <a:buNone/>
              <a:defRPr sz="4500" b="1">
                <a:solidFill>
                  <a:schemeClr val="accent3"/>
                </a:solidFill>
              </a:defRPr>
            </a:lvl5pPr>
            <a:lvl6pPr marL="0" indent="0">
              <a:lnSpc>
                <a:spcPct val="78000"/>
              </a:lnSpc>
              <a:spcBef>
                <a:spcPts val="0"/>
              </a:spcBef>
              <a:buNone/>
              <a:defRPr sz="4500" b="1">
                <a:solidFill>
                  <a:schemeClr val="accent3"/>
                </a:solidFill>
              </a:defRPr>
            </a:lvl6pPr>
            <a:lvl7pPr marL="0" indent="0">
              <a:lnSpc>
                <a:spcPct val="78000"/>
              </a:lnSpc>
              <a:spcBef>
                <a:spcPts val="0"/>
              </a:spcBef>
              <a:buNone/>
              <a:defRPr sz="4500" b="1">
                <a:solidFill>
                  <a:schemeClr val="accent3"/>
                </a:solidFill>
              </a:defRPr>
            </a:lvl7pPr>
            <a:lvl8pPr marL="0" indent="0">
              <a:lnSpc>
                <a:spcPct val="78000"/>
              </a:lnSpc>
              <a:spcBef>
                <a:spcPts val="0"/>
              </a:spcBef>
              <a:buNone/>
              <a:defRPr sz="4500" b="1">
                <a:solidFill>
                  <a:schemeClr val="accent3"/>
                </a:solidFill>
              </a:defRPr>
            </a:lvl8pPr>
            <a:lvl9pPr marL="0" indent="0">
              <a:lnSpc>
                <a:spcPct val="78000"/>
              </a:lnSpc>
              <a:spcBef>
                <a:spcPts val="0"/>
              </a:spcBef>
              <a:buNone/>
              <a:defRPr sz="4500" b="1">
                <a:solidFill>
                  <a:schemeClr val="accent3"/>
                </a:solidFill>
              </a:defRPr>
            </a:lvl9pPr>
          </a:lstStyle>
          <a:p>
            <a:pPr lvl="0"/>
            <a:r>
              <a:rPr lang="fr-CA" dirty="0"/>
              <a:t>Modifier le style du sous-titre</a:t>
            </a:r>
          </a:p>
        </p:txBody>
      </p:sp>
      <p:sp>
        <p:nvSpPr>
          <p:cNvPr id="14" name="Espace réservé pour une image  17">
            <a:extLst>
              <a:ext uri="{FF2B5EF4-FFF2-40B4-BE49-F238E27FC236}">
                <a16:creationId xmlns:a16="http://schemas.microsoft.com/office/drawing/2014/main" id="{DDB9EEED-6915-9C44-88E7-78DE2BF7F4D1}"/>
              </a:ext>
            </a:extLst>
          </p:cNvPr>
          <p:cNvSpPr>
            <a:spLocks noGrp="1"/>
          </p:cNvSpPr>
          <p:nvPr>
            <p:ph type="pic" sz="quarter" idx="10"/>
          </p:nvPr>
        </p:nvSpPr>
        <p:spPr>
          <a:xfrm>
            <a:off x="0" y="565786"/>
            <a:ext cx="4191000" cy="4018788"/>
          </a:xfrm>
          <a:solidFill>
            <a:schemeClr val="bg1">
              <a:lumMod val="95000"/>
            </a:schemeClr>
          </a:solidFill>
        </p:spPr>
        <p:txBody>
          <a:bodyPr/>
          <a:lstStyle>
            <a:lvl1pPr algn="ctr">
              <a:defRPr sz="1500" b="0"/>
            </a:lvl1pPr>
          </a:lstStyle>
          <a:p>
            <a:endParaRPr lang="fr-CA" dirty="0"/>
          </a:p>
        </p:txBody>
      </p:sp>
      <p:sp>
        <p:nvSpPr>
          <p:cNvPr id="15" name="ZoneTexte 14">
            <a:extLst>
              <a:ext uri="{FF2B5EF4-FFF2-40B4-BE49-F238E27FC236}">
                <a16:creationId xmlns:a16="http://schemas.microsoft.com/office/drawing/2014/main" id="{19AEE942-5C9A-1249-A168-DA42A36A9E79}"/>
              </a:ext>
            </a:extLst>
          </p:cNvPr>
          <p:cNvSpPr txBox="1"/>
          <p:nvPr userDrawn="1"/>
        </p:nvSpPr>
        <p:spPr>
          <a:xfrm>
            <a:off x="573711" y="4743806"/>
            <a:ext cx="730969" cy="138499"/>
          </a:xfrm>
          <a:prstGeom prst="rect">
            <a:avLst/>
          </a:prstGeom>
          <a:noFill/>
        </p:spPr>
        <p:txBody>
          <a:bodyPr wrap="none" lIns="0" tIns="0" rIns="0" bIns="0" rtlCol="0" anchor="ctr">
            <a:spAutoFit/>
          </a:bodyPr>
          <a:lstStyle/>
          <a:p>
            <a:r>
              <a:rPr lang="fr-CA" sz="900" dirty="0">
                <a:solidFill>
                  <a:schemeClr val="bg1"/>
                </a:solidFill>
              </a:rPr>
              <a:t>Ville de Laval</a:t>
            </a:r>
          </a:p>
        </p:txBody>
      </p:sp>
    </p:spTree>
    <p:extLst>
      <p:ext uri="{BB962C8B-B14F-4D97-AF65-F5344CB8AC3E}">
        <p14:creationId xmlns:p14="http://schemas.microsoft.com/office/powerpoint/2010/main" val="1054503308"/>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éparateur - image / bleu moyen">
    <p:bg>
      <p:bgPr>
        <a:solidFill>
          <a:schemeClr val="accent3"/>
        </a:solidFill>
        <a:effectLst/>
      </p:bgPr>
    </p:bg>
    <p:spTree>
      <p:nvGrpSpPr>
        <p:cNvPr id="1" name=""/>
        <p:cNvGrpSpPr/>
        <p:nvPr/>
      </p:nvGrpSpPr>
      <p:grpSpPr>
        <a:xfrm>
          <a:off x="0" y="0"/>
          <a:ext cx="0" cy="0"/>
          <a:chOff x="0" y="0"/>
          <a:chExt cx="0" cy="0"/>
        </a:xfrm>
      </p:grpSpPr>
      <p:sp>
        <p:nvSpPr>
          <p:cNvPr id="6" name="Espace réservé du pied de page 5">
            <a:extLst>
              <a:ext uri="{FF2B5EF4-FFF2-40B4-BE49-F238E27FC236}">
                <a16:creationId xmlns:a16="http://schemas.microsoft.com/office/drawing/2014/main" id="{7D4829FC-037E-B24F-BAEB-C14DA197324B}"/>
              </a:ext>
            </a:extLst>
          </p:cNvPr>
          <p:cNvSpPr>
            <a:spLocks noGrp="1"/>
          </p:cNvSpPr>
          <p:nvPr>
            <p:ph type="ftr" sz="quarter" idx="11"/>
          </p:nvPr>
        </p:nvSpPr>
        <p:spPr/>
        <p:txBody>
          <a:bodyPr/>
          <a:lstStyle>
            <a:lvl1pPr>
              <a:defRPr>
                <a:solidFill>
                  <a:schemeClr val="bg1"/>
                </a:solidFill>
              </a:defRPr>
            </a:lvl1pPr>
          </a:lstStyle>
          <a:p>
            <a:endParaRPr lang="fr-CA" dirty="0"/>
          </a:p>
        </p:txBody>
      </p:sp>
      <p:sp>
        <p:nvSpPr>
          <p:cNvPr id="7" name="Espace réservé du numéro de diapositive 6">
            <a:extLst>
              <a:ext uri="{FF2B5EF4-FFF2-40B4-BE49-F238E27FC236}">
                <a16:creationId xmlns:a16="http://schemas.microsoft.com/office/drawing/2014/main" id="{9393CC8C-E416-DF4A-85CD-7E3CA4F185F3}"/>
              </a:ext>
            </a:extLst>
          </p:cNvPr>
          <p:cNvSpPr>
            <a:spLocks noGrp="1"/>
          </p:cNvSpPr>
          <p:nvPr>
            <p:ph type="sldNum" sz="quarter" idx="12"/>
          </p:nvPr>
        </p:nvSpPr>
        <p:spPr/>
        <p:txBody>
          <a:bodyPr/>
          <a:lstStyle>
            <a:lvl1pPr>
              <a:defRPr>
                <a:solidFill>
                  <a:schemeClr val="bg1"/>
                </a:solidFill>
              </a:defRPr>
            </a:lvl1pPr>
          </a:lstStyle>
          <a:p>
            <a:fld id="{8B69CE05-7327-B048-93DD-60FA085DCF44}" type="slidenum">
              <a:rPr lang="fr-CA" smtClean="0"/>
              <a:pPr/>
              <a:t>‹N°›</a:t>
            </a:fld>
            <a:endParaRPr lang="fr-CA" dirty="0"/>
          </a:p>
        </p:txBody>
      </p:sp>
      <p:sp>
        <p:nvSpPr>
          <p:cNvPr id="13" name="Espace réservé du texte 2">
            <a:extLst>
              <a:ext uri="{FF2B5EF4-FFF2-40B4-BE49-F238E27FC236}">
                <a16:creationId xmlns:a16="http://schemas.microsoft.com/office/drawing/2014/main" id="{67308F42-8E9C-7944-A275-72C1BA9BA05B}"/>
              </a:ext>
            </a:extLst>
          </p:cNvPr>
          <p:cNvSpPr>
            <a:spLocks noGrp="1"/>
          </p:cNvSpPr>
          <p:nvPr>
            <p:ph type="body" idx="16" hasCustomPrompt="1"/>
          </p:nvPr>
        </p:nvSpPr>
        <p:spPr>
          <a:xfrm>
            <a:off x="4953001" y="743550"/>
            <a:ext cx="3619499" cy="3663293"/>
          </a:xfrm>
        </p:spPr>
        <p:txBody>
          <a:bodyPr anchor="ctr"/>
          <a:lstStyle>
            <a:lvl1pPr marL="0" indent="0" algn="l">
              <a:lnSpc>
                <a:spcPct val="78000"/>
              </a:lnSpc>
              <a:spcBef>
                <a:spcPts val="0"/>
              </a:spcBef>
              <a:spcAft>
                <a:spcPts val="0"/>
              </a:spcAft>
              <a:buNone/>
              <a:defRPr sz="4500" b="1">
                <a:solidFill>
                  <a:schemeClr val="accent1"/>
                </a:solidFill>
              </a:defRPr>
            </a:lvl1pPr>
            <a:lvl2pPr marL="0" indent="0">
              <a:lnSpc>
                <a:spcPct val="78000"/>
              </a:lnSpc>
              <a:spcBef>
                <a:spcPts val="0"/>
              </a:spcBef>
              <a:spcAft>
                <a:spcPts val="0"/>
              </a:spcAft>
              <a:buNone/>
              <a:defRPr sz="4500" b="1">
                <a:solidFill>
                  <a:schemeClr val="accent3"/>
                </a:solidFill>
              </a:defRPr>
            </a:lvl2pPr>
            <a:lvl3pPr marL="0" indent="0">
              <a:lnSpc>
                <a:spcPct val="78000"/>
              </a:lnSpc>
              <a:spcBef>
                <a:spcPts val="0"/>
              </a:spcBef>
              <a:spcAft>
                <a:spcPts val="0"/>
              </a:spcAft>
              <a:buNone/>
              <a:defRPr sz="4500" b="1">
                <a:solidFill>
                  <a:schemeClr val="accent3"/>
                </a:solidFill>
              </a:defRPr>
            </a:lvl3pPr>
            <a:lvl4pPr marL="0" indent="0">
              <a:lnSpc>
                <a:spcPct val="78000"/>
              </a:lnSpc>
              <a:spcBef>
                <a:spcPts val="0"/>
              </a:spcBef>
              <a:buNone/>
              <a:defRPr sz="4500" b="1">
                <a:solidFill>
                  <a:schemeClr val="accent3"/>
                </a:solidFill>
              </a:defRPr>
            </a:lvl4pPr>
            <a:lvl5pPr marL="0" indent="0">
              <a:lnSpc>
                <a:spcPct val="78000"/>
              </a:lnSpc>
              <a:spcBef>
                <a:spcPts val="0"/>
              </a:spcBef>
              <a:buNone/>
              <a:defRPr sz="4500" b="1">
                <a:solidFill>
                  <a:schemeClr val="accent3"/>
                </a:solidFill>
              </a:defRPr>
            </a:lvl5pPr>
            <a:lvl6pPr marL="0" indent="0">
              <a:lnSpc>
                <a:spcPct val="78000"/>
              </a:lnSpc>
              <a:spcBef>
                <a:spcPts val="0"/>
              </a:spcBef>
              <a:buNone/>
              <a:defRPr sz="4500" b="1">
                <a:solidFill>
                  <a:schemeClr val="accent3"/>
                </a:solidFill>
              </a:defRPr>
            </a:lvl6pPr>
            <a:lvl7pPr marL="0" indent="0">
              <a:lnSpc>
                <a:spcPct val="78000"/>
              </a:lnSpc>
              <a:spcBef>
                <a:spcPts val="0"/>
              </a:spcBef>
              <a:buNone/>
              <a:defRPr sz="4500" b="1">
                <a:solidFill>
                  <a:schemeClr val="accent3"/>
                </a:solidFill>
              </a:defRPr>
            </a:lvl7pPr>
            <a:lvl8pPr marL="0" indent="0">
              <a:lnSpc>
                <a:spcPct val="78000"/>
              </a:lnSpc>
              <a:spcBef>
                <a:spcPts val="0"/>
              </a:spcBef>
              <a:buNone/>
              <a:defRPr sz="4500" b="1">
                <a:solidFill>
                  <a:schemeClr val="accent3"/>
                </a:solidFill>
              </a:defRPr>
            </a:lvl8pPr>
            <a:lvl9pPr marL="0" indent="0">
              <a:lnSpc>
                <a:spcPct val="78000"/>
              </a:lnSpc>
              <a:spcBef>
                <a:spcPts val="0"/>
              </a:spcBef>
              <a:buNone/>
              <a:defRPr sz="4500" b="1">
                <a:solidFill>
                  <a:schemeClr val="accent3"/>
                </a:solidFill>
              </a:defRPr>
            </a:lvl9pPr>
          </a:lstStyle>
          <a:p>
            <a:pPr lvl="0"/>
            <a:r>
              <a:rPr lang="fr-CA" dirty="0"/>
              <a:t>Modifier le style du sous-titre</a:t>
            </a:r>
          </a:p>
        </p:txBody>
      </p:sp>
      <p:sp>
        <p:nvSpPr>
          <p:cNvPr id="14" name="Espace réservé pour une image  17">
            <a:extLst>
              <a:ext uri="{FF2B5EF4-FFF2-40B4-BE49-F238E27FC236}">
                <a16:creationId xmlns:a16="http://schemas.microsoft.com/office/drawing/2014/main" id="{DDB9EEED-6915-9C44-88E7-78DE2BF7F4D1}"/>
              </a:ext>
            </a:extLst>
          </p:cNvPr>
          <p:cNvSpPr>
            <a:spLocks noGrp="1"/>
          </p:cNvSpPr>
          <p:nvPr>
            <p:ph type="pic" sz="quarter" idx="10"/>
          </p:nvPr>
        </p:nvSpPr>
        <p:spPr>
          <a:xfrm>
            <a:off x="0" y="565786"/>
            <a:ext cx="4191000" cy="4018788"/>
          </a:xfrm>
          <a:solidFill>
            <a:schemeClr val="bg1">
              <a:lumMod val="95000"/>
            </a:schemeClr>
          </a:solidFill>
        </p:spPr>
        <p:txBody>
          <a:bodyPr/>
          <a:lstStyle>
            <a:lvl1pPr algn="ctr">
              <a:defRPr sz="1500" b="0"/>
            </a:lvl1pPr>
          </a:lstStyle>
          <a:p>
            <a:endParaRPr lang="fr-CA" dirty="0"/>
          </a:p>
        </p:txBody>
      </p:sp>
      <p:sp>
        <p:nvSpPr>
          <p:cNvPr id="15" name="ZoneTexte 14">
            <a:extLst>
              <a:ext uri="{FF2B5EF4-FFF2-40B4-BE49-F238E27FC236}">
                <a16:creationId xmlns:a16="http://schemas.microsoft.com/office/drawing/2014/main" id="{19AEE942-5C9A-1249-A168-DA42A36A9E79}"/>
              </a:ext>
            </a:extLst>
          </p:cNvPr>
          <p:cNvSpPr txBox="1"/>
          <p:nvPr userDrawn="1"/>
        </p:nvSpPr>
        <p:spPr>
          <a:xfrm>
            <a:off x="573711" y="4743806"/>
            <a:ext cx="730969" cy="138499"/>
          </a:xfrm>
          <a:prstGeom prst="rect">
            <a:avLst/>
          </a:prstGeom>
          <a:noFill/>
        </p:spPr>
        <p:txBody>
          <a:bodyPr wrap="none" lIns="0" tIns="0" rIns="0" bIns="0" rtlCol="0" anchor="ctr">
            <a:spAutoFit/>
          </a:bodyPr>
          <a:lstStyle/>
          <a:p>
            <a:r>
              <a:rPr lang="fr-CA" sz="900" dirty="0">
                <a:solidFill>
                  <a:schemeClr val="bg1"/>
                </a:solidFill>
              </a:rPr>
              <a:t>Ville de Laval</a:t>
            </a:r>
          </a:p>
        </p:txBody>
      </p:sp>
    </p:spTree>
    <p:extLst>
      <p:ext uri="{BB962C8B-B14F-4D97-AF65-F5344CB8AC3E}">
        <p14:creationId xmlns:p14="http://schemas.microsoft.com/office/powerpoint/2010/main" val="3277678564"/>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éparateur - rond et image droite / bleu pâle">
    <p:bg>
      <p:bgPr>
        <a:solidFill>
          <a:schemeClr val="accent1"/>
        </a:solidFill>
        <a:effectLst/>
      </p:bgPr>
    </p:bg>
    <p:spTree>
      <p:nvGrpSpPr>
        <p:cNvPr id="1" name=""/>
        <p:cNvGrpSpPr/>
        <p:nvPr/>
      </p:nvGrpSpPr>
      <p:grpSpPr>
        <a:xfrm>
          <a:off x="0" y="0"/>
          <a:ext cx="0" cy="0"/>
          <a:chOff x="0" y="0"/>
          <a:chExt cx="0" cy="0"/>
        </a:xfrm>
      </p:grpSpPr>
      <p:sp>
        <p:nvSpPr>
          <p:cNvPr id="12" name="Ellipse 11">
            <a:extLst>
              <a:ext uri="{FF2B5EF4-FFF2-40B4-BE49-F238E27FC236}">
                <a16:creationId xmlns:a16="http://schemas.microsoft.com/office/drawing/2014/main" id="{FED73725-E689-C548-8CCA-1CBD1558232F}"/>
              </a:ext>
            </a:extLst>
          </p:cNvPr>
          <p:cNvSpPr/>
          <p:nvPr userDrawn="1"/>
        </p:nvSpPr>
        <p:spPr>
          <a:xfrm>
            <a:off x="1" y="481820"/>
            <a:ext cx="4179986" cy="4179986"/>
          </a:xfrm>
          <a:prstGeom prst="ellipse">
            <a:avLst/>
          </a:prstGeom>
          <a:solidFill>
            <a:schemeClr val="tx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CA" sz="1350" dirty="0">
              <a:solidFill>
                <a:schemeClr val="bg1"/>
              </a:solidFill>
            </a:endParaRPr>
          </a:p>
        </p:txBody>
      </p:sp>
      <p:sp>
        <p:nvSpPr>
          <p:cNvPr id="6" name="Espace réservé du pied de page 5">
            <a:extLst>
              <a:ext uri="{FF2B5EF4-FFF2-40B4-BE49-F238E27FC236}">
                <a16:creationId xmlns:a16="http://schemas.microsoft.com/office/drawing/2014/main" id="{7D4829FC-037E-B24F-BAEB-C14DA197324B}"/>
              </a:ext>
            </a:extLst>
          </p:cNvPr>
          <p:cNvSpPr>
            <a:spLocks noGrp="1"/>
          </p:cNvSpPr>
          <p:nvPr>
            <p:ph type="ftr" sz="quarter" idx="11"/>
          </p:nvPr>
        </p:nvSpPr>
        <p:spPr/>
        <p:txBody>
          <a:bodyPr/>
          <a:lstStyle>
            <a:lvl1pPr>
              <a:defRPr>
                <a:solidFill>
                  <a:schemeClr val="bg1"/>
                </a:solidFill>
              </a:defRPr>
            </a:lvl1pPr>
          </a:lstStyle>
          <a:p>
            <a:endParaRPr lang="fr-CA" dirty="0"/>
          </a:p>
        </p:txBody>
      </p:sp>
      <p:sp>
        <p:nvSpPr>
          <p:cNvPr id="7" name="Espace réservé du numéro de diapositive 6">
            <a:extLst>
              <a:ext uri="{FF2B5EF4-FFF2-40B4-BE49-F238E27FC236}">
                <a16:creationId xmlns:a16="http://schemas.microsoft.com/office/drawing/2014/main" id="{9393CC8C-E416-DF4A-85CD-7E3CA4F185F3}"/>
              </a:ext>
            </a:extLst>
          </p:cNvPr>
          <p:cNvSpPr>
            <a:spLocks noGrp="1"/>
          </p:cNvSpPr>
          <p:nvPr>
            <p:ph type="sldNum" sz="quarter" idx="12"/>
          </p:nvPr>
        </p:nvSpPr>
        <p:spPr/>
        <p:txBody>
          <a:bodyPr/>
          <a:lstStyle>
            <a:lvl1pPr>
              <a:defRPr>
                <a:solidFill>
                  <a:schemeClr val="bg1"/>
                </a:solidFill>
              </a:defRPr>
            </a:lvl1pPr>
          </a:lstStyle>
          <a:p>
            <a:fld id="{8B69CE05-7327-B048-93DD-60FA085DCF44}" type="slidenum">
              <a:rPr lang="fr-CA" smtClean="0"/>
              <a:pPr/>
              <a:t>‹N°›</a:t>
            </a:fld>
            <a:endParaRPr lang="fr-CA" dirty="0"/>
          </a:p>
        </p:txBody>
      </p:sp>
      <p:sp>
        <p:nvSpPr>
          <p:cNvPr id="14" name="Espace réservé du texte 2">
            <a:extLst>
              <a:ext uri="{FF2B5EF4-FFF2-40B4-BE49-F238E27FC236}">
                <a16:creationId xmlns:a16="http://schemas.microsoft.com/office/drawing/2014/main" id="{7ACB7034-97DD-2E47-89B5-6804F0B866DE}"/>
              </a:ext>
            </a:extLst>
          </p:cNvPr>
          <p:cNvSpPr>
            <a:spLocks noGrp="1"/>
          </p:cNvSpPr>
          <p:nvPr>
            <p:ph type="body" idx="16" hasCustomPrompt="1"/>
          </p:nvPr>
        </p:nvSpPr>
        <p:spPr>
          <a:xfrm>
            <a:off x="572604" y="743550"/>
            <a:ext cx="3493082" cy="3663293"/>
          </a:xfrm>
        </p:spPr>
        <p:txBody>
          <a:bodyPr anchor="ctr"/>
          <a:lstStyle>
            <a:lvl1pPr marL="0" indent="0" algn="l">
              <a:lnSpc>
                <a:spcPct val="78000"/>
              </a:lnSpc>
              <a:spcBef>
                <a:spcPts val="0"/>
              </a:spcBef>
              <a:spcAft>
                <a:spcPts val="0"/>
              </a:spcAft>
              <a:buNone/>
              <a:defRPr sz="4500" b="1">
                <a:solidFill>
                  <a:schemeClr val="bg1"/>
                </a:solidFill>
              </a:defRPr>
            </a:lvl1pPr>
            <a:lvl2pPr marL="0" indent="0">
              <a:lnSpc>
                <a:spcPct val="78000"/>
              </a:lnSpc>
              <a:spcBef>
                <a:spcPts val="0"/>
              </a:spcBef>
              <a:spcAft>
                <a:spcPts val="0"/>
              </a:spcAft>
              <a:buNone/>
              <a:defRPr sz="4500" b="1">
                <a:solidFill>
                  <a:schemeClr val="bg1"/>
                </a:solidFill>
              </a:defRPr>
            </a:lvl2pPr>
            <a:lvl3pPr marL="0" indent="0">
              <a:lnSpc>
                <a:spcPct val="78000"/>
              </a:lnSpc>
              <a:spcBef>
                <a:spcPts val="0"/>
              </a:spcBef>
              <a:spcAft>
                <a:spcPts val="0"/>
              </a:spcAft>
              <a:buNone/>
              <a:defRPr sz="4500" b="1">
                <a:solidFill>
                  <a:schemeClr val="bg1"/>
                </a:solidFill>
              </a:defRPr>
            </a:lvl3pPr>
            <a:lvl4pPr marL="0" indent="0">
              <a:lnSpc>
                <a:spcPct val="78000"/>
              </a:lnSpc>
              <a:spcBef>
                <a:spcPts val="0"/>
              </a:spcBef>
              <a:buNone/>
              <a:defRPr sz="4500" b="1">
                <a:solidFill>
                  <a:schemeClr val="bg1"/>
                </a:solidFill>
              </a:defRPr>
            </a:lvl4pPr>
            <a:lvl5pPr marL="0" indent="0">
              <a:lnSpc>
                <a:spcPct val="78000"/>
              </a:lnSpc>
              <a:spcBef>
                <a:spcPts val="0"/>
              </a:spcBef>
              <a:buNone/>
              <a:defRPr sz="4500" b="1">
                <a:solidFill>
                  <a:schemeClr val="bg1"/>
                </a:solidFill>
              </a:defRPr>
            </a:lvl5pPr>
            <a:lvl6pPr marL="0" indent="0">
              <a:lnSpc>
                <a:spcPct val="78000"/>
              </a:lnSpc>
              <a:spcBef>
                <a:spcPts val="0"/>
              </a:spcBef>
              <a:buNone/>
              <a:defRPr sz="4500" b="1">
                <a:solidFill>
                  <a:schemeClr val="bg1"/>
                </a:solidFill>
              </a:defRPr>
            </a:lvl6pPr>
            <a:lvl7pPr marL="0" indent="0">
              <a:lnSpc>
                <a:spcPct val="78000"/>
              </a:lnSpc>
              <a:spcBef>
                <a:spcPts val="0"/>
              </a:spcBef>
              <a:buNone/>
              <a:defRPr sz="4500" b="1">
                <a:solidFill>
                  <a:schemeClr val="bg1"/>
                </a:solidFill>
              </a:defRPr>
            </a:lvl7pPr>
            <a:lvl8pPr marL="0" indent="0">
              <a:lnSpc>
                <a:spcPct val="78000"/>
              </a:lnSpc>
              <a:spcBef>
                <a:spcPts val="0"/>
              </a:spcBef>
              <a:buNone/>
              <a:defRPr sz="4500" b="1">
                <a:solidFill>
                  <a:schemeClr val="bg1"/>
                </a:solidFill>
              </a:defRPr>
            </a:lvl8pPr>
            <a:lvl9pPr marL="0" indent="0">
              <a:lnSpc>
                <a:spcPct val="78000"/>
              </a:lnSpc>
              <a:spcBef>
                <a:spcPts val="0"/>
              </a:spcBef>
              <a:buNone/>
              <a:defRPr sz="4500" b="1">
                <a:solidFill>
                  <a:schemeClr val="bg1"/>
                </a:solidFill>
              </a:defRPr>
            </a:lvl9pPr>
          </a:lstStyle>
          <a:p>
            <a:pPr lvl="0"/>
            <a:r>
              <a:rPr lang="fr-CA" dirty="0"/>
              <a:t>Modifier le style du sous-titre</a:t>
            </a:r>
          </a:p>
        </p:txBody>
      </p:sp>
      <p:sp>
        <p:nvSpPr>
          <p:cNvPr id="15" name="ZoneTexte 14">
            <a:extLst>
              <a:ext uri="{FF2B5EF4-FFF2-40B4-BE49-F238E27FC236}">
                <a16:creationId xmlns:a16="http://schemas.microsoft.com/office/drawing/2014/main" id="{37D29645-938D-7E4B-A71E-0D0213468289}"/>
              </a:ext>
            </a:extLst>
          </p:cNvPr>
          <p:cNvSpPr txBox="1"/>
          <p:nvPr userDrawn="1"/>
        </p:nvSpPr>
        <p:spPr>
          <a:xfrm>
            <a:off x="573711" y="4743806"/>
            <a:ext cx="730969" cy="138499"/>
          </a:xfrm>
          <a:prstGeom prst="rect">
            <a:avLst/>
          </a:prstGeom>
          <a:noFill/>
        </p:spPr>
        <p:txBody>
          <a:bodyPr wrap="none" lIns="0" tIns="0" rIns="0" bIns="0" rtlCol="0" anchor="ctr">
            <a:spAutoFit/>
          </a:bodyPr>
          <a:lstStyle/>
          <a:p>
            <a:r>
              <a:rPr lang="fr-CA" sz="900" dirty="0">
                <a:solidFill>
                  <a:schemeClr val="bg1"/>
                </a:solidFill>
              </a:rPr>
              <a:t>Ville de Laval</a:t>
            </a:r>
          </a:p>
        </p:txBody>
      </p:sp>
      <p:sp>
        <p:nvSpPr>
          <p:cNvPr id="16" name="Espace réservé pour une image  17">
            <a:extLst>
              <a:ext uri="{FF2B5EF4-FFF2-40B4-BE49-F238E27FC236}">
                <a16:creationId xmlns:a16="http://schemas.microsoft.com/office/drawing/2014/main" id="{6AF962D1-F0AD-E747-9592-17DE0D956E32}"/>
              </a:ext>
            </a:extLst>
          </p:cNvPr>
          <p:cNvSpPr>
            <a:spLocks noGrp="1"/>
          </p:cNvSpPr>
          <p:nvPr>
            <p:ph type="pic" sz="quarter" idx="10"/>
          </p:nvPr>
        </p:nvSpPr>
        <p:spPr>
          <a:xfrm>
            <a:off x="4953000" y="565786"/>
            <a:ext cx="4191000" cy="4018788"/>
          </a:xfrm>
          <a:solidFill>
            <a:schemeClr val="bg1">
              <a:lumMod val="95000"/>
            </a:schemeClr>
          </a:solidFill>
        </p:spPr>
        <p:txBody>
          <a:bodyPr/>
          <a:lstStyle>
            <a:lvl1pPr algn="ctr">
              <a:defRPr sz="1500" b="0"/>
            </a:lvl1pPr>
          </a:lstStyle>
          <a:p>
            <a:endParaRPr lang="fr-CA" dirty="0"/>
          </a:p>
        </p:txBody>
      </p:sp>
    </p:spTree>
    <p:extLst>
      <p:ext uri="{BB962C8B-B14F-4D97-AF65-F5344CB8AC3E}">
        <p14:creationId xmlns:p14="http://schemas.microsoft.com/office/powerpoint/2010/main" val="1238710561"/>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éparateur - rond et image droite / bleu foncé">
    <p:bg>
      <p:bgPr>
        <a:solidFill>
          <a:schemeClr val="tx2"/>
        </a:solidFill>
        <a:effectLst/>
      </p:bgPr>
    </p:bg>
    <p:spTree>
      <p:nvGrpSpPr>
        <p:cNvPr id="1" name=""/>
        <p:cNvGrpSpPr/>
        <p:nvPr/>
      </p:nvGrpSpPr>
      <p:grpSpPr>
        <a:xfrm>
          <a:off x="0" y="0"/>
          <a:ext cx="0" cy="0"/>
          <a:chOff x="0" y="0"/>
          <a:chExt cx="0" cy="0"/>
        </a:xfrm>
      </p:grpSpPr>
      <p:sp>
        <p:nvSpPr>
          <p:cNvPr id="12" name="Ellipse 11">
            <a:extLst>
              <a:ext uri="{FF2B5EF4-FFF2-40B4-BE49-F238E27FC236}">
                <a16:creationId xmlns:a16="http://schemas.microsoft.com/office/drawing/2014/main" id="{FED73725-E689-C548-8CCA-1CBD1558232F}"/>
              </a:ext>
            </a:extLst>
          </p:cNvPr>
          <p:cNvSpPr/>
          <p:nvPr userDrawn="1"/>
        </p:nvSpPr>
        <p:spPr>
          <a:xfrm>
            <a:off x="1" y="481820"/>
            <a:ext cx="4179986" cy="4179986"/>
          </a:xfrm>
          <a:prstGeom prst="ellipse">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CA" sz="1350" dirty="0">
              <a:solidFill>
                <a:schemeClr val="bg1"/>
              </a:solidFill>
            </a:endParaRPr>
          </a:p>
        </p:txBody>
      </p:sp>
      <p:sp>
        <p:nvSpPr>
          <p:cNvPr id="6" name="Espace réservé du pied de page 5">
            <a:extLst>
              <a:ext uri="{FF2B5EF4-FFF2-40B4-BE49-F238E27FC236}">
                <a16:creationId xmlns:a16="http://schemas.microsoft.com/office/drawing/2014/main" id="{7D4829FC-037E-B24F-BAEB-C14DA197324B}"/>
              </a:ext>
            </a:extLst>
          </p:cNvPr>
          <p:cNvSpPr>
            <a:spLocks noGrp="1"/>
          </p:cNvSpPr>
          <p:nvPr>
            <p:ph type="ftr" sz="quarter" idx="11"/>
          </p:nvPr>
        </p:nvSpPr>
        <p:spPr/>
        <p:txBody>
          <a:bodyPr/>
          <a:lstStyle>
            <a:lvl1pPr>
              <a:defRPr>
                <a:solidFill>
                  <a:schemeClr val="bg1"/>
                </a:solidFill>
              </a:defRPr>
            </a:lvl1pPr>
          </a:lstStyle>
          <a:p>
            <a:endParaRPr lang="fr-CA" dirty="0"/>
          </a:p>
        </p:txBody>
      </p:sp>
      <p:sp>
        <p:nvSpPr>
          <p:cNvPr id="7" name="Espace réservé du numéro de diapositive 6">
            <a:extLst>
              <a:ext uri="{FF2B5EF4-FFF2-40B4-BE49-F238E27FC236}">
                <a16:creationId xmlns:a16="http://schemas.microsoft.com/office/drawing/2014/main" id="{9393CC8C-E416-DF4A-85CD-7E3CA4F185F3}"/>
              </a:ext>
            </a:extLst>
          </p:cNvPr>
          <p:cNvSpPr>
            <a:spLocks noGrp="1"/>
          </p:cNvSpPr>
          <p:nvPr>
            <p:ph type="sldNum" sz="quarter" idx="12"/>
          </p:nvPr>
        </p:nvSpPr>
        <p:spPr/>
        <p:txBody>
          <a:bodyPr/>
          <a:lstStyle>
            <a:lvl1pPr>
              <a:defRPr>
                <a:solidFill>
                  <a:schemeClr val="bg1"/>
                </a:solidFill>
              </a:defRPr>
            </a:lvl1pPr>
          </a:lstStyle>
          <a:p>
            <a:fld id="{8B69CE05-7327-B048-93DD-60FA085DCF44}" type="slidenum">
              <a:rPr lang="fr-CA" smtClean="0"/>
              <a:pPr/>
              <a:t>‹N°›</a:t>
            </a:fld>
            <a:endParaRPr lang="fr-CA" dirty="0"/>
          </a:p>
        </p:txBody>
      </p:sp>
      <p:sp>
        <p:nvSpPr>
          <p:cNvPr id="14" name="Espace réservé du texte 2">
            <a:extLst>
              <a:ext uri="{FF2B5EF4-FFF2-40B4-BE49-F238E27FC236}">
                <a16:creationId xmlns:a16="http://schemas.microsoft.com/office/drawing/2014/main" id="{7ACB7034-97DD-2E47-89B5-6804F0B866DE}"/>
              </a:ext>
            </a:extLst>
          </p:cNvPr>
          <p:cNvSpPr>
            <a:spLocks noGrp="1"/>
          </p:cNvSpPr>
          <p:nvPr>
            <p:ph type="body" idx="16" hasCustomPrompt="1"/>
          </p:nvPr>
        </p:nvSpPr>
        <p:spPr>
          <a:xfrm>
            <a:off x="572604" y="743550"/>
            <a:ext cx="3493082" cy="3663293"/>
          </a:xfrm>
        </p:spPr>
        <p:txBody>
          <a:bodyPr anchor="ctr"/>
          <a:lstStyle>
            <a:lvl1pPr marL="0" indent="0" algn="l">
              <a:lnSpc>
                <a:spcPct val="78000"/>
              </a:lnSpc>
              <a:spcBef>
                <a:spcPts val="0"/>
              </a:spcBef>
              <a:spcAft>
                <a:spcPts val="0"/>
              </a:spcAft>
              <a:buNone/>
              <a:defRPr sz="4500" b="1">
                <a:solidFill>
                  <a:schemeClr val="bg1"/>
                </a:solidFill>
              </a:defRPr>
            </a:lvl1pPr>
            <a:lvl2pPr marL="0" indent="0">
              <a:lnSpc>
                <a:spcPct val="78000"/>
              </a:lnSpc>
              <a:spcBef>
                <a:spcPts val="0"/>
              </a:spcBef>
              <a:spcAft>
                <a:spcPts val="0"/>
              </a:spcAft>
              <a:buNone/>
              <a:defRPr sz="4500" b="1">
                <a:solidFill>
                  <a:schemeClr val="bg1"/>
                </a:solidFill>
              </a:defRPr>
            </a:lvl2pPr>
            <a:lvl3pPr marL="0" indent="0">
              <a:lnSpc>
                <a:spcPct val="78000"/>
              </a:lnSpc>
              <a:spcBef>
                <a:spcPts val="0"/>
              </a:spcBef>
              <a:spcAft>
                <a:spcPts val="0"/>
              </a:spcAft>
              <a:buNone/>
              <a:defRPr sz="4500" b="1">
                <a:solidFill>
                  <a:schemeClr val="bg1"/>
                </a:solidFill>
              </a:defRPr>
            </a:lvl3pPr>
            <a:lvl4pPr marL="0" indent="0">
              <a:lnSpc>
                <a:spcPct val="78000"/>
              </a:lnSpc>
              <a:spcBef>
                <a:spcPts val="0"/>
              </a:spcBef>
              <a:buNone/>
              <a:defRPr sz="4500" b="1">
                <a:solidFill>
                  <a:schemeClr val="bg1"/>
                </a:solidFill>
              </a:defRPr>
            </a:lvl4pPr>
            <a:lvl5pPr marL="0" indent="0">
              <a:lnSpc>
                <a:spcPct val="78000"/>
              </a:lnSpc>
              <a:spcBef>
                <a:spcPts val="0"/>
              </a:spcBef>
              <a:buNone/>
              <a:defRPr sz="4500" b="1">
                <a:solidFill>
                  <a:schemeClr val="bg1"/>
                </a:solidFill>
              </a:defRPr>
            </a:lvl5pPr>
            <a:lvl6pPr marL="0" indent="0">
              <a:lnSpc>
                <a:spcPct val="78000"/>
              </a:lnSpc>
              <a:spcBef>
                <a:spcPts val="0"/>
              </a:spcBef>
              <a:buNone/>
              <a:defRPr sz="4500" b="1">
                <a:solidFill>
                  <a:schemeClr val="bg1"/>
                </a:solidFill>
              </a:defRPr>
            </a:lvl6pPr>
            <a:lvl7pPr marL="0" indent="0">
              <a:lnSpc>
                <a:spcPct val="78000"/>
              </a:lnSpc>
              <a:spcBef>
                <a:spcPts val="0"/>
              </a:spcBef>
              <a:buNone/>
              <a:defRPr sz="4500" b="1">
                <a:solidFill>
                  <a:schemeClr val="bg1"/>
                </a:solidFill>
              </a:defRPr>
            </a:lvl7pPr>
            <a:lvl8pPr marL="0" indent="0">
              <a:lnSpc>
                <a:spcPct val="78000"/>
              </a:lnSpc>
              <a:spcBef>
                <a:spcPts val="0"/>
              </a:spcBef>
              <a:buNone/>
              <a:defRPr sz="4500" b="1">
                <a:solidFill>
                  <a:schemeClr val="bg1"/>
                </a:solidFill>
              </a:defRPr>
            </a:lvl8pPr>
            <a:lvl9pPr marL="0" indent="0">
              <a:lnSpc>
                <a:spcPct val="78000"/>
              </a:lnSpc>
              <a:spcBef>
                <a:spcPts val="0"/>
              </a:spcBef>
              <a:buNone/>
              <a:defRPr sz="4500" b="1">
                <a:solidFill>
                  <a:schemeClr val="bg1"/>
                </a:solidFill>
              </a:defRPr>
            </a:lvl9pPr>
          </a:lstStyle>
          <a:p>
            <a:pPr lvl="0"/>
            <a:r>
              <a:rPr lang="fr-CA" dirty="0"/>
              <a:t>Modifier le style du sous-titre</a:t>
            </a:r>
          </a:p>
        </p:txBody>
      </p:sp>
      <p:sp>
        <p:nvSpPr>
          <p:cNvPr id="15" name="ZoneTexte 14">
            <a:extLst>
              <a:ext uri="{FF2B5EF4-FFF2-40B4-BE49-F238E27FC236}">
                <a16:creationId xmlns:a16="http://schemas.microsoft.com/office/drawing/2014/main" id="{37D29645-938D-7E4B-A71E-0D0213468289}"/>
              </a:ext>
            </a:extLst>
          </p:cNvPr>
          <p:cNvSpPr txBox="1"/>
          <p:nvPr userDrawn="1"/>
        </p:nvSpPr>
        <p:spPr>
          <a:xfrm>
            <a:off x="573711" y="4743806"/>
            <a:ext cx="730969" cy="138499"/>
          </a:xfrm>
          <a:prstGeom prst="rect">
            <a:avLst/>
          </a:prstGeom>
          <a:noFill/>
        </p:spPr>
        <p:txBody>
          <a:bodyPr wrap="none" lIns="0" tIns="0" rIns="0" bIns="0" rtlCol="0" anchor="ctr">
            <a:spAutoFit/>
          </a:bodyPr>
          <a:lstStyle/>
          <a:p>
            <a:r>
              <a:rPr lang="fr-CA" sz="900" dirty="0">
                <a:solidFill>
                  <a:schemeClr val="bg1"/>
                </a:solidFill>
              </a:rPr>
              <a:t>Ville de Laval</a:t>
            </a:r>
          </a:p>
        </p:txBody>
      </p:sp>
      <p:sp>
        <p:nvSpPr>
          <p:cNvPr id="16" name="Espace réservé pour une image  17">
            <a:extLst>
              <a:ext uri="{FF2B5EF4-FFF2-40B4-BE49-F238E27FC236}">
                <a16:creationId xmlns:a16="http://schemas.microsoft.com/office/drawing/2014/main" id="{6AF962D1-F0AD-E747-9592-17DE0D956E32}"/>
              </a:ext>
            </a:extLst>
          </p:cNvPr>
          <p:cNvSpPr>
            <a:spLocks noGrp="1"/>
          </p:cNvSpPr>
          <p:nvPr>
            <p:ph type="pic" sz="quarter" idx="10"/>
          </p:nvPr>
        </p:nvSpPr>
        <p:spPr>
          <a:xfrm>
            <a:off x="4953000" y="565786"/>
            <a:ext cx="4191000" cy="4018788"/>
          </a:xfrm>
          <a:solidFill>
            <a:schemeClr val="bg1">
              <a:lumMod val="95000"/>
            </a:schemeClr>
          </a:solidFill>
        </p:spPr>
        <p:txBody>
          <a:bodyPr/>
          <a:lstStyle>
            <a:lvl1pPr algn="ctr">
              <a:defRPr sz="1500" b="0"/>
            </a:lvl1pPr>
          </a:lstStyle>
          <a:p>
            <a:endParaRPr lang="fr-CA" dirty="0"/>
          </a:p>
        </p:txBody>
      </p:sp>
    </p:spTree>
    <p:extLst>
      <p:ext uri="{BB962C8B-B14F-4D97-AF65-F5344CB8AC3E}">
        <p14:creationId xmlns:p14="http://schemas.microsoft.com/office/powerpoint/2010/main" val="1294546330"/>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éparateur - rond et image droite / bleu moyen">
    <p:bg>
      <p:bgPr>
        <a:solidFill>
          <a:schemeClr val="accent3"/>
        </a:solidFill>
        <a:effectLst/>
      </p:bgPr>
    </p:bg>
    <p:spTree>
      <p:nvGrpSpPr>
        <p:cNvPr id="1" name=""/>
        <p:cNvGrpSpPr/>
        <p:nvPr/>
      </p:nvGrpSpPr>
      <p:grpSpPr>
        <a:xfrm>
          <a:off x="0" y="0"/>
          <a:ext cx="0" cy="0"/>
          <a:chOff x="0" y="0"/>
          <a:chExt cx="0" cy="0"/>
        </a:xfrm>
      </p:grpSpPr>
      <p:sp>
        <p:nvSpPr>
          <p:cNvPr id="12" name="Ellipse 11">
            <a:extLst>
              <a:ext uri="{FF2B5EF4-FFF2-40B4-BE49-F238E27FC236}">
                <a16:creationId xmlns:a16="http://schemas.microsoft.com/office/drawing/2014/main" id="{FED73725-E689-C548-8CCA-1CBD1558232F}"/>
              </a:ext>
            </a:extLst>
          </p:cNvPr>
          <p:cNvSpPr/>
          <p:nvPr userDrawn="1"/>
        </p:nvSpPr>
        <p:spPr>
          <a:xfrm>
            <a:off x="1" y="481820"/>
            <a:ext cx="4179986" cy="4179986"/>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CA" sz="1350" dirty="0">
              <a:solidFill>
                <a:schemeClr val="bg1"/>
              </a:solidFill>
            </a:endParaRPr>
          </a:p>
        </p:txBody>
      </p:sp>
      <p:sp>
        <p:nvSpPr>
          <p:cNvPr id="6" name="Espace réservé du pied de page 5">
            <a:extLst>
              <a:ext uri="{FF2B5EF4-FFF2-40B4-BE49-F238E27FC236}">
                <a16:creationId xmlns:a16="http://schemas.microsoft.com/office/drawing/2014/main" id="{7D4829FC-037E-B24F-BAEB-C14DA197324B}"/>
              </a:ext>
            </a:extLst>
          </p:cNvPr>
          <p:cNvSpPr>
            <a:spLocks noGrp="1"/>
          </p:cNvSpPr>
          <p:nvPr>
            <p:ph type="ftr" sz="quarter" idx="11"/>
          </p:nvPr>
        </p:nvSpPr>
        <p:spPr/>
        <p:txBody>
          <a:bodyPr/>
          <a:lstStyle>
            <a:lvl1pPr>
              <a:defRPr>
                <a:solidFill>
                  <a:schemeClr val="bg1"/>
                </a:solidFill>
              </a:defRPr>
            </a:lvl1pPr>
          </a:lstStyle>
          <a:p>
            <a:endParaRPr lang="fr-CA" dirty="0"/>
          </a:p>
        </p:txBody>
      </p:sp>
      <p:sp>
        <p:nvSpPr>
          <p:cNvPr id="7" name="Espace réservé du numéro de diapositive 6">
            <a:extLst>
              <a:ext uri="{FF2B5EF4-FFF2-40B4-BE49-F238E27FC236}">
                <a16:creationId xmlns:a16="http://schemas.microsoft.com/office/drawing/2014/main" id="{9393CC8C-E416-DF4A-85CD-7E3CA4F185F3}"/>
              </a:ext>
            </a:extLst>
          </p:cNvPr>
          <p:cNvSpPr>
            <a:spLocks noGrp="1"/>
          </p:cNvSpPr>
          <p:nvPr>
            <p:ph type="sldNum" sz="quarter" idx="12"/>
          </p:nvPr>
        </p:nvSpPr>
        <p:spPr/>
        <p:txBody>
          <a:bodyPr/>
          <a:lstStyle>
            <a:lvl1pPr>
              <a:defRPr>
                <a:solidFill>
                  <a:schemeClr val="bg1"/>
                </a:solidFill>
              </a:defRPr>
            </a:lvl1pPr>
          </a:lstStyle>
          <a:p>
            <a:fld id="{8B69CE05-7327-B048-93DD-60FA085DCF44}" type="slidenum">
              <a:rPr lang="fr-CA" smtClean="0"/>
              <a:pPr/>
              <a:t>‹N°›</a:t>
            </a:fld>
            <a:endParaRPr lang="fr-CA" dirty="0"/>
          </a:p>
        </p:txBody>
      </p:sp>
      <p:sp>
        <p:nvSpPr>
          <p:cNvPr id="14" name="Espace réservé du texte 2">
            <a:extLst>
              <a:ext uri="{FF2B5EF4-FFF2-40B4-BE49-F238E27FC236}">
                <a16:creationId xmlns:a16="http://schemas.microsoft.com/office/drawing/2014/main" id="{7ACB7034-97DD-2E47-89B5-6804F0B866DE}"/>
              </a:ext>
            </a:extLst>
          </p:cNvPr>
          <p:cNvSpPr>
            <a:spLocks noGrp="1"/>
          </p:cNvSpPr>
          <p:nvPr>
            <p:ph type="body" idx="16" hasCustomPrompt="1"/>
          </p:nvPr>
        </p:nvSpPr>
        <p:spPr>
          <a:xfrm>
            <a:off x="572604" y="743550"/>
            <a:ext cx="3493082" cy="3663293"/>
          </a:xfrm>
        </p:spPr>
        <p:txBody>
          <a:bodyPr anchor="ctr"/>
          <a:lstStyle>
            <a:lvl1pPr marL="0" indent="0" algn="l">
              <a:lnSpc>
                <a:spcPct val="78000"/>
              </a:lnSpc>
              <a:spcBef>
                <a:spcPts val="0"/>
              </a:spcBef>
              <a:spcAft>
                <a:spcPts val="0"/>
              </a:spcAft>
              <a:buNone/>
              <a:defRPr sz="4500" b="1">
                <a:solidFill>
                  <a:schemeClr val="accent3"/>
                </a:solidFill>
              </a:defRPr>
            </a:lvl1pPr>
            <a:lvl2pPr marL="0" indent="0">
              <a:lnSpc>
                <a:spcPct val="78000"/>
              </a:lnSpc>
              <a:spcBef>
                <a:spcPts val="0"/>
              </a:spcBef>
              <a:spcAft>
                <a:spcPts val="0"/>
              </a:spcAft>
              <a:buNone/>
              <a:defRPr sz="4500" b="1">
                <a:solidFill>
                  <a:schemeClr val="accent3"/>
                </a:solidFill>
              </a:defRPr>
            </a:lvl2pPr>
            <a:lvl3pPr marL="0" indent="0">
              <a:lnSpc>
                <a:spcPct val="78000"/>
              </a:lnSpc>
              <a:spcBef>
                <a:spcPts val="0"/>
              </a:spcBef>
              <a:spcAft>
                <a:spcPts val="0"/>
              </a:spcAft>
              <a:buNone/>
              <a:defRPr sz="4500" b="1">
                <a:solidFill>
                  <a:schemeClr val="accent3"/>
                </a:solidFill>
              </a:defRPr>
            </a:lvl3pPr>
            <a:lvl4pPr marL="0" indent="0">
              <a:lnSpc>
                <a:spcPct val="78000"/>
              </a:lnSpc>
              <a:spcBef>
                <a:spcPts val="0"/>
              </a:spcBef>
              <a:buNone/>
              <a:defRPr sz="4500" b="1">
                <a:solidFill>
                  <a:schemeClr val="accent3"/>
                </a:solidFill>
              </a:defRPr>
            </a:lvl4pPr>
            <a:lvl5pPr marL="0" indent="0">
              <a:lnSpc>
                <a:spcPct val="78000"/>
              </a:lnSpc>
              <a:spcBef>
                <a:spcPts val="0"/>
              </a:spcBef>
              <a:buNone/>
              <a:defRPr sz="4500" b="1">
                <a:solidFill>
                  <a:schemeClr val="accent3"/>
                </a:solidFill>
              </a:defRPr>
            </a:lvl5pPr>
            <a:lvl6pPr marL="0" indent="0">
              <a:lnSpc>
                <a:spcPct val="78000"/>
              </a:lnSpc>
              <a:spcBef>
                <a:spcPts val="0"/>
              </a:spcBef>
              <a:buNone/>
              <a:defRPr sz="4500" b="1">
                <a:solidFill>
                  <a:schemeClr val="accent3"/>
                </a:solidFill>
              </a:defRPr>
            </a:lvl6pPr>
            <a:lvl7pPr marL="0" indent="0">
              <a:lnSpc>
                <a:spcPct val="78000"/>
              </a:lnSpc>
              <a:spcBef>
                <a:spcPts val="0"/>
              </a:spcBef>
              <a:buNone/>
              <a:defRPr sz="4500" b="1">
                <a:solidFill>
                  <a:schemeClr val="accent3"/>
                </a:solidFill>
              </a:defRPr>
            </a:lvl7pPr>
            <a:lvl8pPr marL="0" indent="0">
              <a:lnSpc>
                <a:spcPct val="78000"/>
              </a:lnSpc>
              <a:spcBef>
                <a:spcPts val="0"/>
              </a:spcBef>
              <a:buNone/>
              <a:defRPr sz="4500" b="1">
                <a:solidFill>
                  <a:schemeClr val="accent3"/>
                </a:solidFill>
              </a:defRPr>
            </a:lvl8pPr>
            <a:lvl9pPr marL="0" indent="0">
              <a:lnSpc>
                <a:spcPct val="78000"/>
              </a:lnSpc>
              <a:spcBef>
                <a:spcPts val="0"/>
              </a:spcBef>
              <a:buNone/>
              <a:defRPr sz="4500" b="1">
                <a:solidFill>
                  <a:schemeClr val="accent3"/>
                </a:solidFill>
              </a:defRPr>
            </a:lvl9pPr>
          </a:lstStyle>
          <a:p>
            <a:pPr lvl="0"/>
            <a:r>
              <a:rPr lang="fr-CA" dirty="0"/>
              <a:t>Modifier le style du sous-titre</a:t>
            </a:r>
          </a:p>
        </p:txBody>
      </p:sp>
      <p:sp>
        <p:nvSpPr>
          <p:cNvPr id="15" name="ZoneTexte 14">
            <a:extLst>
              <a:ext uri="{FF2B5EF4-FFF2-40B4-BE49-F238E27FC236}">
                <a16:creationId xmlns:a16="http://schemas.microsoft.com/office/drawing/2014/main" id="{37D29645-938D-7E4B-A71E-0D0213468289}"/>
              </a:ext>
            </a:extLst>
          </p:cNvPr>
          <p:cNvSpPr txBox="1"/>
          <p:nvPr userDrawn="1"/>
        </p:nvSpPr>
        <p:spPr>
          <a:xfrm>
            <a:off x="573711" y="4743806"/>
            <a:ext cx="730969" cy="138499"/>
          </a:xfrm>
          <a:prstGeom prst="rect">
            <a:avLst/>
          </a:prstGeom>
          <a:noFill/>
        </p:spPr>
        <p:txBody>
          <a:bodyPr wrap="none" lIns="0" tIns="0" rIns="0" bIns="0" rtlCol="0" anchor="ctr">
            <a:spAutoFit/>
          </a:bodyPr>
          <a:lstStyle/>
          <a:p>
            <a:r>
              <a:rPr lang="fr-CA" sz="900" dirty="0">
                <a:solidFill>
                  <a:schemeClr val="bg1"/>
                </a:solidFill>
              </a:rPr>
              <a:t>Ville de Laval</a:t>
            </a:r>
          </a:p>
        </p:txBody>
      </p:sp>
      <p:sp>
        <p:nvSpPr>
          <p:cNvPr id="16" name="Espace réservé pour une image  17">
            <a:extLst>
              <a:ext uri="{FF2B5EF4-FFF2-40B4-BE49-F238E27FC236}">
                <a16:creationId xmlns:a16="http://schemas.microsoft.com/office/drawing/2014/main" id="{6AF962D1-F0AD-E747-9592-17DE0D956E32}"/>
              </a:ext>
            </a:extLst>
          </p:cNvPr>
          <p:cNvSpPr>
            <a:spLocks noGrp="1"/>
          </p:cNvSpPr>
          <p:nvPr>
            <p:ph type="pic" sz="quarter" idx="10"/>
          </p:nvPr>
        </p:nvSpPr>
        <p:spPr>
          <a:xfrm>
            <a:off x="4953000" y="565786"/>
            <a:ext cx="4191000" cy="4018788"/>
          </a:xfrm>
          <a:solidFill>
            <a:schemeClr val="bg1">
              <a:lumMod val="95000"/>
            </a:schemeClr>
          </a:solidFill>
        </p:spPr>
        <p:txBody>
          <a:bodyPr/>
          <a:lstStyle>
            <a:lvl1pPr algn="ctr">
              <a:defRPr sz="1500" b="0"/>
            </a:lvl1pPr>
          </a:lstStyle>
          <a:p>
            <a:endParaRPr lang="fr-CA" dirty="0"/>
          </a:p>
        </p:txBody>
      </p:sp>
    </p:spTree>
    <p:extLst>
      <p:ext uri="{BB962C8B-B14F-4D97-AF65-F5344CB8AC3E}">
        <p14:creationId xmlns:p14="http://schemas.microsoft.com/office/powerpoint/2010/main" val="3818324147"/>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éparateur - rond et image gauche / bleu pâle">
    <p:bg>
      <p:bgPr>
        <a:solidFill>
          <a:schemeClr val="accent1"/>
        </a:solidFill>
        <a:effectLst/>
      </p:bgPr>
    </p:bg>
    <p:spTree>
      <p:nvGrpSpPr>
        <p:cNvPr id="1" name=""/>
        <p:cNvGrpSpPr/>
        <p:nvPr/>
      </p:nvGrpSpPr>
      <p:grpSpPr>
        <a:xfrm>
          <a:off x="0" y="0"/>
          <a:ext cx="0" cy="0"/>
          <a:chOff x="0" y="0"/>
          <a:chExt cx="0" cy="0"/>
        </a:xfrm>
      </p:grpSpPr>
      <p:sp>
        <p:nvSpPr>
          <p:cNvPr id="16" name="Espace réservé pour une image  17">
            <a:extLst>
              <a:ext uri="{FF2B5EF4-FFF2-40B4-BE49-F238E27FC236}">
                <a16:creationId xmlns:a16="http://schemas.microsoft.com/office/drawing/2014/main" id="{6AF962D1-F0AD-E747-9592-17DE0D956E32}"/>
              </a:ext>
            </a:extLst>
          </p:cNvPr>
          <p:cNvSpPr>
            <a:spLocks noGrp="1"/>
          </p:cNvSpPr>
          <p:nvPr>
            <p:ph type="pic" sz="quarter" idx="10"/>
          </p:nvPr>
        </p:nvSpPr>
        <p:spPr>
          <a:xfrm>
            <a:off x="0" y="565786"/>
            <a:ext cx="4191000" cy="4018788"/>
          </a:xfrm>
          <a:solidFill>
            <a:schemeClr val="bg1">
              <a:lumMod val="95000"/>
            </a:schemeClr>
          </a:solidFill>
        </p:spPr>
        <p:txBody>
          <a:bodyPr/>
          <a:lstStyle>
            <a:lvl1pPr algn="ctr">
              <a:defRPr sz="1500" b="0"/>
            </a:lvl1pPr>
          </a:lstStyle>
          <a:p>
            <a:endParaRPr lang="fr-CA" dirty="0"/>
          </a:p>
        </p:txBody>
      </p:sp>
      <p:sp>
        <p:nvSpPr>
          <p:cNvPr id="12" name="Ellipse 11">
            <a:extLst>
              <a:ext uri="{FF2B5EF4-FFF2-40B4-BE49-F238E27FC236}">
                <a16:creationId xmlns:a16="http://schemas.microsoft.com/office/drawing/2014/main" id="{FED73725-E689-C548-8CCA-1CBD1558232F}"/>
              </a:ext>
            </a:extLst>
          </p:cNvPr>
          <p:cNvSpPr/>
          <p:nvPr userDrawn="1"/>
        </p:nvSpPr>
        <p:spPr>
          <a:xfrm>
            <a:off x="4960160" y="481820"/>
            <a:ext cx="4179986" cy="4179986"/>
          </a:xfrm>
          <a:prstGeom prst="ellipse">
            <a:avLst/>
          </a:prstGeom>
          <a:solidFill>
            <a:schemeClr val="tx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CA" sz="1350" dirty="0">
              <a:solidFill>
                <a:schemeClr val="bg1"/>
              </a:solidFill>
            </a:endParaRPr>
          </a:p>
        </p:txBody>
      </p:sp>
      <p:sp>
        <p:nvSpPr>
          <p:cNvPr id="6" name="Espace réservé du pied de page 5">
            <a:extLst>
              <a:ext uri="{FF2B5EF4-FFF2-40B4-BE49-F238E27FC236}">
                <a16:creationId xmlns:a16="http://schemas.microsoft.com/office/drawing/2014/main" id="{7D4829FC-037E-B24F-BAEB-C14DA197324B}"/>
              </a:ext>
            </a:extLst>
          </p:cNvPr>
          <p:cNvSpPr>
            <a:spLocks noGrp="1"/>
          </p:cNvSpPr>
          <p:nvPr>
            <p:ph type="ftr" sz="quarter" idx="11"/>
          </p:nvPr>
        </p:nvSpPr>
        <p:spPr/>
        <p:txBody>
          <a:bodyPr/>
          <a:lstStyle>
            <a:lvl1pPr>
              <a:defRPr>
                <a:solidFill>
                  <a:schemeClr val="bg1"/>
                </a:solidFill>
              </a:defRPr>
            </a:lvl1pPr>
          </a:lstStyle>
          <a:p>
            <a:endParaRPr lang="fr-CA" dirty="0"/>
          </a:p>
        </p:txBody>
      </p:sp>
      <p:sp>
        <p:nvSpPr>
          <p:cNvPr id="7" name="Espace réservé du numéro de diapositive 6">
            <a:extLst>
              <a:ext uri="{FF2B5EF4-FFF2-40B4-BE49-F238E27FC236}">
                <a16:creationId xmlns:a16="http://schemas.microsoft.com/office/drawing/2014/main" id="{9393CC8C-E416-DF4A-85CD-7E3CA4F185F3}"/>
              </a:ext>
            </a:extLst>
          </p:cNvPr>
          <p:cNvSpPr>
            <a:spLocks noGrp="1"/>
          </p:cNvSpPr>
          <p:nvPr>
            <p:ph type="sldNum" sz="quarter" idx="12"/>
          </p:nvPr>
        </p:nvSpPr>
        <p:spPr/>
        <p:txBody>
          <a:bodyPr/>
          <a:lstStyle>
            <a:lvl1pPr>
              <a:defRPr>
                <a:solidFill>
                  <a:schemeClr val="bg1"/>
                </a:solidFill>
              </a:defRPr>
            </a:lvl1pPr>
          </a:lstStyle>
          <a:p>
            <a:fld id="{8B69CE05-7327-B048-93DD-60FA085DCF44}" type="slidenum">
              <a:rPr lang="fr-CA" smtClean="0"/>
              <a:pPr/>
              <a:t>‹N°›</a:t>
            </a:fld>
            <a:endParaRPr lang="fr-CA" dirty="0"/>
          </a:p>
        </p:txBody>
      </p:sp>
      <p:sp>
        <p:nvSpPr>
          <p:cNvPr id="14" name="Espace réservé du texte 2">
            <a:extLst>
              <a:ext uri="{FF2B5EF4-FFF2-40B4-BE49-F238E27FC236}">
                <a16:creationId xmlns:a16="http://schemas.microsoft.com/office/drawing/2014/main" id="{7ACB7034-97DD-2E47-89B5-6804F0B866DE}"/>
              </a:ext>
            </a:extLst>
          </p:cNvPr>
          <p:cNvSpPr>
            <a:spLocks noGrp="1"/>
          </p:cNvSpPr>
          <p:nvPr>
            <p:ph type="body" idx="16" hasCustomPrompt="1"/>
          </p:nvPr>
        </p:nvSpPr>
        <p:spPr>
          <a:xfrm>
            <a:off x="5532764" y="743550"/>
            <a:ext cx="3493082" cy="3663293"/>
          </a:xfrm>
        </p:spPr>
        <p:txBody>
          <a:bodyPr anchor="ctr"/>
          <a:lstStyle>
            <a:lvl1pPr marL="0" indent="0" algn="l">
              <a:lnSpc>
                <a:spcPct val="78000"/>
              </a:lnSpc>
              <a:spcBef>
                <a:spcPts val="0"/>
              </a:spcBef>
              <a:spcAft>
                <a:spcPts val="0"/>
              </a:spcAft>
              <a:buNone/>
              <a:defRPr sz="4500" b="1">
                <a:solidFill>
                  <a:schemeClr val="bg1"/>
                </a:solidFill>
              </a:defRPr>
            </a:lvl1pPr>
            <a:lvl2pPr marL="0" indent="0">
              <a:lnSpc>
                <a:spcPct val="78000"/>
              </a:lnSpc>
              <a:spcBef>
                <a:spcPts val="0"/>
              </a:spcBef>
              <a:spcAft>
                <a:spcPts val="0"/>
              </a:spcAft>
              <a:buNone/>
              <a:defRPr sz="4500" b="1">
                <a:solidFill>
                  <a:schemeClr val="bg1"/>
                </a:solidFill>
              </a:defRPr>
            </a:lvl2pPr>
            <a:lvl3pPr marL="0" indent="0">
              <a:lnSpc>
                <a:spcPct val="78000"/>
              </a:lnSpc>
              <a:spcBef>
                <a:spcPts val="0"/>
              </a:spcBef>
              <a:spcAft>
                <a:spcPts val="0"/>
              </a:spcAft>
              <a:buNone/>
              <a:defRPr sz="4500" b="1">
                <a:solidFill>
                  <a:schemeClr val="bg1"/>
                </a:solidFill>
              </a:defRPr>
            </a:lvl3pPr>
            <a:lvl4pPr marL="0" indent="0">
              <a:lnSpc>
                <a:spcPct val="78000"/>
              </a:lnSpc>
              <a:spcBef>
                <a:spcPts val="0"/>
              </a:spcBef>
              <a:buNone/>
              <a:defRPr sz="4500" b="1">
                <a:solidFill>
                  <a:schemeClr val="bg1"/>
                </a:solidFill>
              </a:defRPr>
            </a:lvl4pPr>
            <a:lvl5pPr marL="0" indent="0">
              <a:lnSpc>
                <a:spcPct val="78000"/>
              </a:lnSpc>
              <a:spcBef>
                <a:spcPts val="0"/>
              </a:spcBef>
              <a:buNone/>
              <a:defRPr sz="4500" b="1">
                <a:solidFill>
                  <a:schemeClr val="bg1"/>
                </a:solidFill>
              </a:defRPr>
            </a:lvl5pPr>
            <a:lvl6pPr marL="0" indent="0">
              <a:lnSpc>
                <a:spcPct val="78000"/>
              </a:lnSpc>
              <a:spcBef>
                <a:spcPts val="0"/>
              </a:spcBef>
              <a:buNone/>
              <a:defRPr sz="4500" b="1">
                <a:solidFill>
                  <a:schemeClr val="bg1"/>
                </a:solidFill>
              </a:defRPr>
            </a:lvl6pPr>
            <a:lvl7pPr marL="0" indent="0">
              <a:lnSpc>
                <a:spcPct val="78000"/>
              </a:lnSpc>
              <a:spcBef>
                <a:spcPts val="0"/>
              </a:spcBef>
              <a:buNone/>
              <a:defRPr sz="4500" b="1">
                <a:solidFill>
                  <a:schemeClr val="bg1"/>
                </a:solidFill>
              </a:defRPr>
            </a:lvl7pPr>
            <a:lvl8pPr marL="0" indent="0">
              <a:lnSpc>
                <a:spcPct val="78000"/>
              </a:lnSpc>
              <a:spcBef>
                <a:spcPts val="0"/>
              </a:spcBef>
              <a:buNone/>
              <a:defRPr sz="4500" b="1">
                <a:solidFill>
                  <a:schemeClr val="bg1"/>
                </a:solidFill>
              </a:defRPr>
            </a:lvl8pPr>
            <a:lvl9pPr marL="0" indent="0">
              <a:lnSpc>
                <a:spcPct val="78000"/>
              </a:lnSpc>
              <a:spcBef>
                <a:spcPts val="0"/>
              </a:spcBef>
              <a:buNone/>
              <a:defRPr sz="4500" b="1">
                <a:solidFill>
                  <a:schemeClr val="bg1"/>
                </a:solidFill>
              </a:defRPr>
            </a:lvl9pPr>
          </a:lstStyle>
          <a:p>
            <a:pPr lvl="0"/>
            <a:r>
              <a:rPr lang="fr-CA" dirty="0"/>
              <a:t>Modifier le style du sous-titre</a:t>
            </a:r>
          </a:p>
        </p:txBody>
      </p:sp>
      <p:sp>
        <p:nvSpPr>
          <p:cNvPr id="15" name="ZoneTexte 14">
            <a:extLst>
              <a:ext uri="{FF2B5EF4-FFF2-40B4-BE49-F238E27FC236}">
                <a16:creationId xmlns:a16="http://schemas.microsoft.com/office/drawing/2014/main" id="{37D29645-938D-7E4B-A71E-0D0213468289}"/>
              </a:ext>
            </a:extLst>
          </p:cNvPr>
          <p:cNvSpPr txBox="1"/>
          <p:nvPr userDrawn="1"/>
        </p:nvSpPr>
        <p:spPr>
          <a:xfrm>
            <a:off x="573711" y="4743806"/>
            <a:ext cx="730969" cy="138499"/>
          </a:xfrm>
          <a:prstGeom prst="rect">
            <a:avLst/>
          </a:prstGeom>
          <a:noFill/>
        </p:spPr>
        <p:txBody>
          <a:bodyPr wrap="none" lIns="0" tIns="0" rIns="0" bIns="0" rtlCol="0" anchor="ctr">
            <a:spAutoFit/>
          </a:bodyPr>
          <a:lstStyle/>
          <a:p>
            <a:r>
              <a:rPr lang="fr-CA" sz="900" dirty="0">
                <a:solidFill>
                  <a:schemeClr val="bg1"/>
                </a:solidFill>
              </a:rPr>
              <a:t>Ville de Laval</a:t>
            </a:r>
          </a:p>
        </p:txBody>
      </p:sp>
    </p:spTree>
    <p:extLst>
      <p:ext uri="{BB962C8B-B14F-4D97-AF65-F5344CB8AC3E}">
        <p14:creationId xmlns:p14="http://schemas.microsoft.com/office/powerpoint/2010/main" val="458754574"/>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éparateur - rond et image gauche / bleu foncé">
    <p:bg>
      <p:bgPr>
        <a:solidFill>
          <a:schemeClr val="tx2"/>
        </a:solidFill>
        <a:effectLst/>
      </p:bgPr>
    </p:bg>
    <p:spTree>
      <p:nvGrpSpPr>
        <p:cNvPr id="1" name=""/>
        <p:cNvGrpSpPr/>
        <p:nvPr/>
      </p:nvGrpSpPr>
      <p:grpSpPr>
        <a:xfrm>
          <a:off x="0" y="0"/>
          <a:ext cx="0" cy="0"/>
          <a:chOff x="0" y="0"/>
          <a:chExt cx="0" cy="0"/>
        </a:xfrm>
      </p:grpSpPr>
      <p:sp>
        <p:nvSpPr>
          <p:cNvPr id="16" name="Espace réservé pour une image  17">
            <a:extLst>
              <a:ext uri="{FF2B5EF4-FFF2-40B4-BE49-F238E27FC236}">
                <a16:creationId xmlns:a16="http://schemas.microsoft.com/office/drawing/2014/main" id="{6AF962D1-F0AD-E747-9592-17DE0D956E32}"/>
              </a:ext>
            </a:extLst>
          </p:cNvPr>
          <p:cNvSpPr>
            <a:spLocks noGrp="1"/>
          </p:cNvSpPr>
          <p:nvPr>
            <p:ph type="pic" sz="quarter" idx="10"/>
          </p:nvPr>
        </p:nvSpPr>
        <p:spPr>
          <a:xfrm>
            <a:off x="0" y="565786"/>
            <a:ext cx="4191000" cy="4018788"/>
          </a:xfrm>
          <a:solidFill>
            <a:schemeClr val="bg1">
              <a:lumMod val="95000"/>
            </a:schemeClr>
          </a:solidFill>
        </p:spPr>
        <p:txBody>
          <a:bodyPr/>
          <a:lstStyle>
            <a:lvl1pPr algn="ctr">
              <a:defRPr sz="1500" b="0"/>
            </a:lvl1pPr>
          </a:lstStyle>
          <a:p>
            <a:endParaRPr lang="fr-CA" dirty="0"/>
          </a:p>
        </p:txBody>
      </p:sp>
      <p:sp>
        <p:nvSpPr>
          <p:cNvPr id="12" name="Ellipse 11">
            <a:extLst>
              <a:ext uri="{FF2B5EF4-FFF2-40B4-BE49-F238E27FC236}">
                <a16:creationId xmlns:a16="http://schemas.microsoft.com/office/drawing/2014/main" id="{FED73725-E689-C548-8CCA-1CBD1558232F}"/>
              </a:ext>
            </a:extLst>
          </p:cNvPr>
          <p:cNvSpPr/>
          <p:nvPr userDrawn="1"/>
        </p:nvSpPr>
        <p:spPr>
          <a:xfrm>
            <a:off x="4960160" y="481820"/>
            <a:ext cx="4179986" cy="4179986"/>
          </a:xfrm>
          <a:prstGeom prst="ellipse">
            <a:avLst/>
          </a:prstGeom>
          <a:solidFill>
            <a:srgbClr val="FF9B6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CA" sz="1350" dirty="0">
              <a:solidFill>
                <a:schemeClr val="bg1"/>
              </a:solidFill>
            </a:endParaRPr>
          </a:p>
        </p:txBody>
      </p:sp>
      <p:sp>
        <p:nvSpPr>
          <p:cNvPr id="6" name="Espace réservé du pied de page 5">
            <a:extLst>
              <a:ext uri="{FF2B5EF4-FFF2-40B4-BE49-F238E27FC236}">
                <a16:creationId xmlns:a16="http://schemas.microsoft.com/office/drawing/2014/main" id="{7D4829FC-037E-B24F-BAEB-C14DA197324B}"/>
              </a:ext>
            </a:extLst>
          </p:cNvPr>
          <p:cNvSpPr>
            <a:spLocks noGrp="1"/>
          </p:cNvSpPr>
          <p:nvPr>
            <p:ph type="ftr" sz="quarter" idx="11"/>
          </p:nvPr>
        </p:nvSpPr>
        <p:spPr/>
        <p:txBody>
          <a:bodyPr/>
          <a:lstStyle>
            <a:lvl1pPr>
              <a:defRPr>
                <a:solidFill>
                  <a:schemeClr val="bg1"/>
                </a:solidFill>
              </a:defRPr>
            </a:lvl1pPr>
          </a:lstStyle>
          <a:p>
            <a:endParaRPr lang="fr-CA" dirty="0"/>
          </a:p>
        </p:txBody>
      </p:sp>
      <p:sp>
        <p:nvSpPr>
          <p:cNvPr id="7" name="Espace réservé du numéro de diapositive 6">
            <a:extLst>
              <a:ext uri="{FF2B5EF4-FFF2-40B4-BE49-F238E27FC236}">
                <a16:creationId xmlns:a16="http://schemas.microsoft.com/office/drawing/2014/main" id="{9393CC8C-E416-DF4A-85CD-7E3CA4F185F3}"/>
              </a:ext>
            </a:extLst>
          </p:cNvPr>
          <p:cNvSpPr>
            <a:spLocks noGrp="1"/>
          </p:cNvSpPr>
          <p:nvPr>
            <p:ph type="sldNum" sz="quarter" idx="12"/>
          </p:nvPr>
        </p:nvSpPr>
        <p:spPr/>
        <p:txBody>
          <a:bodyPr/>
          <a:lstStyle>
            <a:lvl1pPr>
              <a:defRPr>
                <a:solidFill>
                  <a:schemeClr val="bg1"/>
                </a:solidFill>
              </a:defRPr>
            </a:lvl1pPr>
          </a:lstStyle>
          <a:p>
            <a:fld id="{8B69CE05-7327-B048-93DD-60FA085DCF44}" type="slidenum">
              <a:rPr lang="fr-CA" smtClean="0"/>
              <a:pPr/>
              <a:t>‹N°›</a:t>
            </a:fld>
            <a:endParaRPr lang="fr-CA" dirty="0"/>
          </a:p>
        </p:txBody>
      </p:sp>
      <p:sp>
        <p:nvSpPr>
          <p:cNvPr id="14" name="Espace réservé du texte 2">
            <a:extLst>
              <a:ext uri="{FF2B5EF4-FFF2-40B4-BE49-F238E27FC236}">
                <a16:creationId xmlns:a16="http://schemas.microsoft.com/office/drawing/2014/main" id="{7ACB7034-97DD-2E47-89B5-6804F0B866DE}"/>
              </a:ext>
            </a:extLst>
          </p:cNvPr>
          <p:cNvSpPr>
            <a:spLocks noGrp="1"/>
          </p:cNvSpPr>
          <p:nvPr>
            <p:ph type="body" idx="16" hasCustomPrompt="1"/>
          </p:nvPr>
        </p:nvSpPr>
        <p:spPr>
          <a:xfrm>
            <a:off x="5532764" y="743550"/>
            <a:ext cx="3493082" cy="3663293"/>
          </a:xfrm>
        </p:spPr>
        <p:txBody>
          <a:bodyPr anchor="ctr"/>
          <a:lstStyle>
            <a:lvl1pPr marL="0" indent="0" algn="l">
              <a:lnSpc>
                <a:spcPct val="78000"/>
              </a:lnSpc>
              <a:spcBef>
                <a:spcPts val="0"/>
              </a:spcBef>
              <a:spcAft>
                <a:spcPts val="0"/>
              </a:spcAft>
              <a:buNone/>
              <a:defRPr sz="4500" b="1">
                <a:solidFill>
                  <a:schemeClr val="bg1"/>
                </a:solidFill>
              </a:defRPr>
            </a:lvl1pPr>
            <a:lvl2pPr marL="0" indent="0">
              <a:lnSpc>
                <a:spcPct val="78000"/>
              </a:lnSpc>
              <a:spcBef>
                <a:spcPts val="0"/>
              </a:spcBef>
              <a:spcAft>
                <a:spcPts val="0"/>
              </a:spcAft>
              <a:buNone/>
              <a:defRPr sz="4500" b="1">
                <a:solidFill>
                  <a:schemeClr val="bg1"/>
                </a:solidFill>
              </a:defRPr>
            </a:lvl2pPr>
            <a:lvl3pPr marL="0" indent="0">
              <a:lnSpc>
                <a:spcPct val="78000"/>
              </a:lnSpc>
              <a:spcBef>
                <a:spcPts val="0"/>
              </a:spcBef>
              <a:spcAft>
                <a:spcPts val="0"/>
              </a:spcAft>
              <a:buNone/>
              <a:defRPr sz="4500" b="1">
                <a:solidFill>
                  <a:schemeClr val="bg1"/>
                </a:solidFill>
              </a:defRPr>
            </a:lvl3pPr>
            <a:lvl4pPr marL="0" indent="0">
              <a:lnSpc>
                <a:spcPct val="78000"/>
              </a:lnSpc>
              <a:spcBef>
                <a:spcPts val="0"/>
              </a:spcBef>
              <a:buNone/>
              <a:defRPr sz="4500" b="1">
                <a:solidFill>
                  <a:schemeClr val="bg1"/>
                </a:solidFill>
              </a:defRPr>
            </a:lvl4pPr>
            <a:lvl5pPr marL="0" indent="0">
              <a:lnSpc>
                <a:spcPct val="78000"/>
              </a:lnSpc>
              <a:spcBef>
                <a:spcPts val="0"/>
              </a:spcBef>
              <a:buNone/>
              <a:defRPr sz="4500" b="1">
                <a:solidFill>
                  <a:schemeClr val="bg1"/>
                </a:solidFill>
              </a:defRPr>
            </a:lvl5pPr>
            <a:lvl6pPr marL="0" indent="0">
              <a:lnSpc>
                <a:spcPct val="78000"/>
              </a:lnSpc>
              <a:spcBef>
                <a:spcPts val="0"/>
              </a:spcBef>
              <a:buNone/>
              <a:defRPr sz="4500" b="1">
                <a:solidFill>
                  <a:schemeClr val="bg1"/>
                </a:solidFill>
              </a:defRPr>
            </a:lvl6pPr>
            <a:lvl7pPr marL="0" indent="0">
              <a:lnSpc>
                <a:spcPct val="78000"/>
              </a:lnSpc>
              <a:spcBef>
                <a:spcPts val="0"/>
              </a:spcBef>
              <a:buNone/>
              <a:defRPr sz="4500" b="1">
                <a:solidFill>
                  <a:schemeClr val="bg1"/>
                </a:solidFill>
              </a:defRPr>
            </a:lvl7pPr>
            <a:lvl8pPr marL="0" indent="0">
              <a:lnSpc>
                <a:spcPct val="78000"/>
              </a:lnSpc>
              <a:spcBef>
                <a:spcPts val="0"/>
              </a:spcBef>
              <a:buNone/>
              <a:defRPr sz="4500" b="1">
                <a:solidFill>
                  <a:schemeClr val="bg1"/>
                </a:solidFill>
              </a:defRPr>
            </a:lvl8pPr>
            <a:lvl9pPr marL="0" indent="0">
              <a:lnSpc>
                <a:spcPct val="78000"/>
              </a:lnSpc>
              <a:spcBef>
                <a:spcPts val="0"/>
              </a:spcBef>
              <a:buNone/>
              <a:defRPr sz="4500" b="1">
                <a:solidFill>
                  <a:schemeClr val="bg1"/>
                </a:solidFill>
              </a:defRPr>
            </a:lvl9pPr>
          </a:lstStyle>
          <a:p>
            <a:pPr lvl="0"/>
            <a:r>
              <a:rPr lang="fr-CA" dirty="0"/>
              <a:t>Modifier le style du sous-titre</a:t>
            </a:r>
          </a:p>
        </p:txBody>
      </p:sp>
      <p:sp>
        <p:nvSpPr>
          <p:cNvPr id="15" name="ZoneTexte 14">
            <a:extLst>
              <a:ext uri="{FF2B5EF4-FFF2-40B4-BE49-F238E27FC236}">
                <a16:creationId xmlns:a16="http://schemas.microsoft.com/office/drawing/2014/main" id="{37D29645-938D-7E4B-A71E-0D0213468289}"/>
              </a:ext>
            </a:extLst>
          </p:cNvPr>
          <p:cNvSpPr txBox="1"/>
          <p:nvPr userDrawn="1"/>
        </p:nvSpPr>
        <p:spPr>
          <a:xfrm>
            <a:off x="573711" y="4743806"/>
            <a:ext cx="730969" cy="138499"/>
          </a:xfrm>
          <a:prstGeom prst="rect">
            <a:avLst/>
          </a:prstGeom>
          <a:noFill/>
        </p:spPr>
        <p:txBody>
          <a:bodyPr wrap="none" lIns="0" tIns="0" rIns="0" bIns="0" rtlCol="0" anchor="ctr">
            <a:spAutoFit/>
          </a:bodyPr>
          <a:lstStyle/>
          <a:p>
            <a:r>
              <a:rPr lang="fr-CA" sz="900" dirty="0">
                <a:solidFill>
                  <a:schemeClr val="bg1"/>
                </a:solidFill>
              </a:rPr>
              <a:t>Ville de Laval</a:t>
            </a:r>
          </a:p>
        </p:txBody>
      </p:sp>
    </p:spTree>
    <p:extLst>
      <p:ext uri="{BB962C8B-B14F-4D97-AF65-F5344CB8AC3E}">
        <p14:creationId xmlns:p14="http://schemas.microsoft.com/office/powerpoint/2010/main" val="3191822046"/>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éparateur - rond et image gauche / bleu moyen">
    <p:bg>
      <p:bgPr>
        <a:solidFill>
          <a:schemeClr val="accent3"/>
        </a:solidFill>
        <a:effectLst/>
      </p:bgPr>
    </p:bg>
    <p:spTree>
      <p:nvGrpSpPr>
        <p:cNvPr id="1" name=""/>
        <p:cNvGrpSpPr/>
        <p:nvPr/>
      </p:nvGrpSpPr>
      <p:grpSpPr>
        <a:xfrm>
          <a:off x="0" y="0"/>
          <a:ext cx="0" cy="0"/>
          <a:chOff x="0" y="0"/>
          <a:chExt cx="0" cy="0"/>
        </a:xfrm>
      </p:grpSpPr>
      <p:sp>
        <p:nvSpPr>
          <p:cNvPr id="16" name="Espace réservé pour une image  17">
            <a:extLst>
              <a:ext uri="{FF2B5EF4-FFF2-40B4-BE49-F238E27FC236}">
                <a16:creationId xmlns:a16="http://schemas.microsoft.com/office/drawing/2014/main" id="{6AF962D1-F0AD-E747-9592-17DE0D956E32}"/>
              </a:ext>
            </a:extLst>
          </p:cNvPr>
          <p:cNvSpPr>
            <a:spLocks noGrp="1"/>
          </p:cNvSpPr>
          <p:nvPr>
            <p:ph type="pic" sz="quarter" idx="10"/>
          </p:nvPr>
        </p:nvSpPr>
        <p:spPr>
          <a:xfrm>
            <a:off x="0" y="565786"/>
            <a:ext cx="4191000" cy="4018788"/>
          </a:xfrm>
          <a:solidFill>
            <a:schemeClr val="bg1">
              <a:lumMod val="95000"/>
            </a:schemeClr>
          </a:solidFill>
        </p:spPr>
        <p:txBody>
          <a:bodyPr/>
          <a:lstStyle>
            <a:lvl1pPr algn="ctr">
              <a:defRPr sz="1500" b="0"/>
            </a:lvl1pPr>
          </a:lstStyle>
          <a:p>
            <a:endParaRPr lang="fr-CA" dirty="0"/>
          </a:p>
        </p:txBody>
      </p:sp>
      <p:sp>
        <p:nvSpPr>
          <p:cNvPr id="12" name="Ellipse 11">
            <a:extLst>
              <a:ext uri="{FF2B5EF4-FFF2-40B4-BE49-F238E27FC236}">
                <a16:creationId xmlns:a16="http://schemas.microsoft.com/office/drawing/2014/main" id="{FED73725-E689-C548-8CCA-1CBD1558232F}"/>
              </a:ext>
            </a:extLst>
          </p:cNvPr>
          <p:cNvSpPr/>
          <p:nvPr userDrawn="1"/>
        </p:nvSpPr>
        <p:spPr>
          <a:xfrm>
            <a:off x="4960160" y="481820"/>
            <a:ext cx="4179986" cy="4179986"/>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CA" sz="1350" dirty="0">
              <a:solidFill>
                <a:schemeClr val="bg1"/>
              </a:solidFill>
            </a:endParaRPr>
          </a:p>
        </p:txBody>
      </p:sp>
      <p:sp>
        <p:nvSpPr>
          <p:cNvPr id="6" name="Espace réservé du pied de page 5">
            <a:extLst>
              <a:ext uri="{FF2B5EF4-FFF2-40B4-BE49-F238E27FC236}">
                <a16:creationId xmlns:a16="http://schemas.microsoft.com/office/drawing/2014/main" id="{7D4829FC-037E-B24F-BAEB-C14DA197324B}"/>
              </a:ext>
            </a:extLst>
          </p:cNvPr>
          <p:cNvSpPr>
            <a:spLocks noGrp="1"/>
          </p:cNvSpPr>
          <p:nvPr>
            <p:ph type="ftr" sz="quarter" idx="11"/>
          </p:nvPr>
        </p:nvSpPr>
        <p:spPr/>
        <p:txBody>
          <a:bodyPr/>
          <a:lstStyle>
            <a:lvl1pPr>
              <a:defRPr>
                <a:solidFill>
                  <a:schemeClr val="bg1"/>
                </a:solidFill>
              </a:defRPr>
            </a:lvl1pPr>
          </a:lstStyle>
          <a:p>
            <a:endParaRPr lang="fr-CA" dirty="0"/>
          </a:p>
        </p:txBody>
      </p:sp>
      <p:sp>
        <p:nvSpPr>
          <p:cNvPr id="7" name="Espace réservé du numéro de diapositive 6">
            <a:extLst>
              <a:ext uri="{FF2B5EF4-FFF2-40B4-BE49-F238E27FC236}">
                <a16:creationId xmlns:a16="http://schemas.microsoft.com/office/drawing/2014/main" id="{9393CC8C-E416-DF4A-85CD-7E3CA4F185F3}"/>
              </a:ext>
            </a:extLst>
          </p:cNvPr>
          <p:cNvSpPr>
            <a:spLocks noGrp="1"/>
          </p:cNvSpPr>
          <p:nvPr>
            <p:ph type="sldNum" sz="quarter" idx="12"/>
          </p:nvPr>
        </p:nvSpPr>
        <p:spPr/>
        <p:txBody>
          <a:bodyPr/>
          <a:lstStyle>
            <a:lvl1pPr>
              <a:defRPr>
                <a:solidFill>
                  <a:schemeClr val="bg1"/>
                </a:solidFill>
              </a:defRPr>
            </a:lvl1pPr>
          </a:lstStyle>
          <a:p>
            <a:fld id="{8B69CE05-7327-B048-93DD-60FA085DCF44}" type="slidenum">
              <a:rPr lang="fr-CA" smtClean="0"/>
              <a:pPr/>
              <a:t>‹N°›</a:t>
            </a:fld>
            <a:endParaRPr lang="fr-CA" dirty="0"/>
          </a:p>
        </p:txBody>
      </p:sp>
      <p:sp>
        <p:nvSpPr>
          <p:cNvPr id="14" name="Espace réservé du texte 2">
            <a:extLst>
              <a:ext uri="{FF2B5EF4-FFF2-40B4-BE49-F238E27FC236}">
                <a16:creationId xmlns:a16="http://schemas.microsoft.com/office/drawing/2014/main" id="{7ACB7034-97DD-2E47-89B5-6804F0B866DE}"/>
              </a:ext>
            </a:extLst>
          </p:cNvPr>
          <p:cNvSpPr>
            <a:spLocks noGrp="1"/>
          </p:cNvSpPr>
          <p:nvPr>
            <p:ph type="body" idx="16" hasCustomPrompt="1"/>
          </p:nvPr>
        </p:nvSpPr>
        <p:spPr>
          <a:xfrm>
            <a:off x="5532764" y="743550"/>
            <a:ext cx="3493082" cy="3663293"/>
          </a:xfrm>
        </p:spPr>
        <p:txBody>
          <a:bodyPr anchor="ctr"/>
          <a:lstStyle>
            <a:lvl1pPr marL="0" indent="0" algn="l">
              <a:lnSpc>
                <a:spcPct val="78000"/>
              </a:lnSpc>
              <a:spcBef>
                <a:spcPts val="0"/>
              </a:spcBef>
              <a:spcAft>
                <a:spcPts val="0"/>
              </a:spcAft>
              <a:buNone/>
              <a:defRPr sz="4500" b="1">
                <a:solidFill>
                  <a:schemeClr val="accent3"/>
                </a:solidFill>
              </a:defRPr>
            </a:lvl1pPr>
            <a:lvl2pPr marL="0" indent="0">
              <a:lnSpc>
                <a:spcPct val="78000"/>
              </a:lnSpc>
              <a:spcBef>
                <a:spcPts val="0"/>
              </a:spcBef>
              <a:spcAft>
                <a:spcPts val="0"/>
              </a:spcAft>
              <a:buNone/>
              <a:defRPr sz="4500" b="1">
                <a:solidFill>
                  <a:schemeClr val="accent3"/>
                </a:solidFill>
              </a:defRPr>
            </a:lvl2pPr>
            <a:lvl3pPr marL="0" indent="0">
              <a:lnSpc>
                <a:spcPct val="78000"/>
              </a:lnSpc>
              <a:spcBef>
                <a:spcPts val="0"/>
              </a:spcBef>
              <a:spcAft>
                <a:spcPts val="0"/>
              </a:spcAft>
              <a:buNone/>
              <a:defRPr sz="4500" b="1">
                <a:solidFill>
                  <a:schemeClr val="accent3"/>
                </a:solidFill>
              </a:defRPr>
            </a:lvl3pPr>
            <a:lvl4pPr marL="0" indent="0">
              <a:lnSpc>
                <a:spcPct val="78000"/>
              </a:lnSpc>
              <a:spcBef>
                <a:spcPts val="0"/>
              </a:spcBef>
              <a:buNone/>
              <a:defRPr sz="4500" b="1">
                <a:solidFill>
                  <a:schemeClr val="accent3"/>
                </a:solidFill>
              </a:defRPr>
            </a:lvl4pPr>
            <a:lvl5pPr marL="0" indent="0">
              <a:lnSpc>
                <a:spcPct val="78000"/>
              </a:lnSpc>
              <a:spcBef>
                <a:spcPts val="0"/>
              </a:spcBef>
              <a:buNone/>
              <a:defRPr sz="4500" b="1">
                <a:solidFill>
                  <a:schemeClr val="accent3"/>
                </a:solidFill>
              </a:defRPr>
            </a:lvl5pPr>
            <a:lvl6pPr marL="0" indent="0">
              <a:lnSpc>
                <a:spcPct val="78000"/>
              </a:lnSpc>
              <a:spcBef>
                <a:spcPts val="0"/>
              </a:spcBef>
              <a:buNone/>
              <a:defRPr sz="4500" b="1">
                <a:solidFill>
                  <a:schemeClr val="accent3"/>
                </a:solidFill>
              </a:defRPr>
            </a:lvl6pPr>
            <a:lvl7pPr marL="0" indent="0">
              <a:lnSpc>
                <a:spcPct val="78000"/>
              </a:lnSpc>
              <a:spcBef>
                <a:spcPts val="0"/>
              </a:spcBef>
              <a:buNone/>
              <a:defRPr sz="4500" b="1">
                <a:solidFill>
                  <a:schemeClr val="accent3"/>
                </a:solidFill>
              </a:defRPr>
            </a:lvl7pPr>
            <a:lvl8pPr marL="0" indent="0">
              <a:lnSpc>
                <a:spcPct val="78000"/>
              </a:lnSpc>
              <a:spcBef>
                <a:spcPts val="0"/>
              </a:spcBef>
              <a:buNone/>
              <a:defRPr sz="4500" b="1">
                <a:solidFill>
                  <a:schemeClr val="accent3"/>
                </a:solidFill>
              </a:defRPr>
            </a:lvl8pPr>
            <a:lvl9pPr marL="0" indent="0">
              <a:lnSpc>
                <a:spcPct val="78000"/>
              </a:lnSpc>
              <a:spcBef>
                <a:spcPts val="0"/>
              </a:spcBef>
              <a:buNone/>
              <a:defRPr sz="4500" b="1">
                <a:solidFill>
                  <a:schemeClr val="accent3"/>
                </a:solidFill>
              </a:defRPr>
            </a:lvl9pPr>
          </a:lstStyle>
          <a:p>
            <a:pPr lvl="0"/>
            <a:r>
              <a:rPr lang="fr-CA" dirty="0"/>
              <a:t>Modifier le style du sous-titre</a:t>
            </a:r>
          </a:p>
        </p:txBody>
      </p:sp>
      <p:sp>
        <p:nvSpPr>
          <p:cNvPr id="15" name="ZoneTexte 14">
            <a:extLst>
              <a:ext uri="{FF2B5EF4-FFF2-40B4-BE49-F238E27FC236}">
                <a16:creationId xmlns:a16="http://schemas.microsoft.com/office/drawing/2014/main" id="{37D29645-938D-7E4B-A71E-0D0213468289}"/>
              </a:ext>
            </a:extLst>
          </p:cNvPr>
          <p:cNvSpPr txBox="1"/>
          <p:nvPr userDrawn="1"/>
        </p:nvSpPr>
        <p:spPr>
          <a:xfrm>
            <a:off x="573711" y="4743806"/>
            <a:ext cx="730969" cy="138499"/>
          </a:xfrm>
          <a:prstGeom prst="rect">
            <a:avLst/>
          </a:prstGeom>
          <a:noFill/>
        </p:spPr>
        <p:txBody>
          <a:bodyPr wrap="none" lIns="0" tIns="0" rIns="0" bIns="0" rtlCol="0" anchor="ctr">
            <a:spAutoFit/>
          </a:bodyPr>
          <a:lstStyle/>
          <a:p>
            <a:r>
              <a:rPr lang="fr-CA" sz="900" dirty="0">
                <a:solidFill>
                  <a:schemeClr val="bg1"/>
                </a:solidFill>
              </a:rPr>
              <a:t>Ville de Laval</a:t>
            </a:r>
          </a:p>
        </p:txBody>
      </p:sp>
    </p:spTree>
    <p:extLst>
      <p:ext uri="{BB962C8B-B14F-4D97-AF65-F5344CB8AC3E}">
        <p14:creationId xmlns:p14="http://schemas.microsoft.com/office/powerpoint/2010/main" val="162350487"/>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re simple, sous-titre et 3 données/descriptions">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p>
            <a:endParaRPr lang="fr-CA" dirty="0"/>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p>
            <a:fld id="{8B69CE05-7327-B048-93DD-60FA085DCF44}" type="slidenum">
              <a:rPr lang="fr-CA" smtClean="0"/>
              <a:t>‹N°›</a:t>
            </a:fld>
            <a:endParaRPr lang="fr-CA" dirty="0"/>
          </a:p>
        </p:txBody>
      </p:sp>
      <p:sp>
        <p:nvSpPr>
          <p:cNvPr id="7" name="Espace réservé du texte 2">
            <a:extLst>
              <a:ext uri="{FF2B5EF4-FFF2-40B4-BE49-F238E27FC236}">
                <a16:creationId xmlns:a16="http://schemas.microsoft.com/office/drawing/2014/main" id="{F96A51B7-D802-FA42-AD28-304B645F2D95}"/>
              </a:ext>
            </a:extLst>
          </p:cNvPr>
          <p:cNvSpPr>
            <a:spLocks noGrp="1"/>
          </p:cNvSpPr>
          <p:nvPr>
            <p:ph type="body" idx="15" hasCustomPrompt="1"/>
          </p:nvPr>
        </p:nvSpPr>
        <p:spPr>
          <a:xfrm>
            <a:off x="573786" y="4381607"/>
            <a:ext cx="7998714" cy="266577"/>
          </a:xfrm>
        </p:spPr>
        <p:txBody>
          <a:bodyPr anchor="b"/>
          <a:lstStyle>
            <a:lvl1pPr marL="0" indent="0" algn="l">
              <a:lnSpc>
                <a:spcPct val="100000"/>
              </a:lnSpc>
              <a:spcBef>
                <a:spcPts val="0"/>
              </a:spcBef>
              <a:spcAft>
                <a:spcPts val="0"/>
              </a:spcAft>
              <a:buNone/>
              <a:defRPr sz="750" b="0">
                <a:solidFill>
                  <a:schemeClr val="tx1"/>
                </a:solidFill>
              </a:defRPr>
            </a:lvl1pPr>
            <a:lvl2pPr marL="0" indent="0">
              <a:lnSpc>
                <a:spcPct val="100000"/>
              </a:lnSpc>
              <a:spcBef>
                <a:spcPts val="0"/>
              </a:spcBef>
              <a:spcAft>
                <a:spcPts val="0"/>
              </a:spcAft>
              <a:buNone/>
              <a:defRPr sz="750" b="0"/>
            </a:lvl2pPr>
            <a:lvl3pPr marL="0" indent="0">
              <a:lnSpc>
                <a:spcPct val="100000"/>
              </a:lnSpc>
              <a:spcBef>
                <a:spcPts val="0"/>
              </a:spcBef>
              <a:spcAft>
                <a:spcPts val="0"/>
              </a:spcAft>
              <a:buNone/>
              <a:defRPr sz="750" b="0"/>
            </a:lvl3pPr>
            <a:lvl4pPr marL="0" indent="0">
              <a:lnSpc>
                <a:spcPct val="100000"/>
              </a:lnSpc>
              <a:spcBef>
                <a:spcPts val="0"/>
              </a:spcBef>
              <a:buNone/>
              <a:defRPr sz="750" b="0"/>
            </a:lvl4pPr>
            <a:lvl5pPr marL="0" indent="0">
              <a:lnSpc>
                <a:spcPct val="100000"/>
              </a:lnSpc>
              <a:spcBef>
                <a:spcPts val="0"/>
              </a:spcBef>
              <a:buNone/>
              <a:defRPr sz="750" b="0"/>
            </a:lvl5pPr>
            <a:lvl6pPr marL="0" indent="0">
              <a:lnSpc>
                <a:spcPct val="100000"/>
              </a:lnSpc>
              <a:spcBef>
                <a:spcPts val="0"/>
              </a:spcBef>
              <a:buNone/>
              <a:defRPr sz="750" b="0"/>
            </a:lvl6pPr>
            <a:lvl7pPr marL="2057400" indent="0">
              <a:buNone/>
              <a:defRPr sz="1200" b="1"/>
            </a:lvl7pPr>
            <a:lvl8pPr marL="2400300" indent="0">
              <a:buNone/>
              <a:defRPr sz="1200" b="1"/>
            </a:lvl8pPr>
            <a:lvl9pPr marL="2743200" indent="0">
              <a:buNone/>
              <a:defRPr sz="1200" b="1"/>
            </a:lvl9pPr>
          </a:lstStyle>
          <a:p>
            <a:pPr lvl="0"/>
            <a:r>
              <a:rPr lang="fr-CA" dirty="0"/>
              <a:t>Source</a:t>
            </a:r>
          </a:p>
        </p:txBody>
      </p:sp>
      <p:sp>
        <p:nvSpPr>
          <p:cNvPr id="15" name="Titre 14">
            <a:extLst>
              <a:ext uri="{FF2B5EF4-FFF2-40B4-BE49-F238E27FC236}">
                <a16:creationId xmlns:a16="http://schemas.microsoft.com/office/drawing/2014/main" id="{88B37E50-98F0-554E-9B62-F135A3728CEE}"/>
              </a:ext>
            </a:extLst>
          </p:cNvPr>
          <p:cNvSpPr>
            <a:spLocks noGrp="1"/>
          </p:cNvSpPr>
          <p:nvPr>
            <p:ph type="title"/>
          </p:nvPr>
        </p:nvSpPr>
        <p:spPr>
          <a:xfrm>
            <a:off x="572606" y="542831"/>
            <a:ext cx="7998789" cy="452415"/>
          </a:xfrm>
        </p:spPr>
        <p:txBody>
          <a:bodyPr/>
          <a:lstStyle/>
          <a:p>
            <a:r>
              <a:rPr lang="fr-CA" dirty="0"/>
              <a:t>Modifier le style du titre</a:t>
            </a:r>
          </a:p>
        </p:txBody>
      </p:sp>
      <p:sp>
        <p:nvSpPr>
          <p:cNvPr id="19" name="Espace réservé du texte 2">
            <a:extLst>
              <a:ext uri="{FF2B5EF4-FFF2-40B4-BE49-F238E27FC236}">
                <a16:creationId xmlns:a16="http://schemas.microsoft.com/office/drawing/2014/main" id="{6503CB24-A809-F346-93BF-34E1881A9590}"/>
              </a:ext>
            </a:extLst>
          </p:cNvPr>
          <p:cNvSpPr>
            <a:spLocks noGrp="1"/>
          </p:cNvSpPr>
          <p:nvPr>
            <p:ph type="body" idx="16" hasCustomPrompt="1"/>
          </p:nvPr>
        </p:nvSpPr>
        <p:spPr>
          <a:xfrm>
            <a:off x="573786" y="1017291"/>
            <a:ext cx="7998714" cy="628630"/>
          </a:xfrm>
        </p:spPr>
        <p:txBody>
          <a:bodyPr anchor="t"/>
          <a:lstStyle>
            <a:lvl1pPr marL="0" indent="0" algn="l">
              <a:lnSpc>
                <a:spcPct val="90000"/>
              </a:lnSpc>
              <a:spcBef>
                <a:spcPts val="0"/>
              </a:spcBef>
              <a:spcAft>
                <a:spcPts val="0"/>
              </a:spcAft>
              <a:buNone/>
              <a:defRPr sz="2250" b="1">
                <a:solidFill>
                  <a:schemeClr val="tx1"/>
                </a:solidFill>
              </a:defRPr>
            </a:lvl1pPr>
            <a:lvl2pPr marL="0" indent="0">
              <a:lnSpc>
                <a:spcPct val="90000"/>
              </a:lnSpc>
              <a:spcBef>
                <a:spcPts val="0"/>
              </a:spcBef>
              <a:spcAft>
                <a:spcPts val="0"/>
              </a:spcAft>
              <a:buNone/>
              <a:defRPr sz="2250" b="1"/>
            </a:lvl2pPr>
            <a:lvl3pPr marL="0" indent="0">
              <a:lnSpc>
                <a:spcPct val="90000"/>
              </a:lnSpc>
              <a:spcBef>
                <a:spcPts val="0"/>
              </a:spcBef>
              <a:spcAft>
                <a:spcPts val="0"/>
              </a:spcAft>
              <a:buNone/>
              <a:defRPr sz="2250" b="1"/>
            </a:lvl3pPr>
            <a:lvl4pPr marL="0" indent="0">
              <a:lnSpc>
                <a:spcPct val="90000"/>
              </a:lnSpc>
              <a:spcBef>
                <a:spcPts val="0"/>
              </a:spcBef>
              <a:buNone/>
              <a:defRPr sz="2250" b="1"/>
            </a:lvl4pPr>
            <a:lvl5pPr marL="0" indent="0">
              <a:lnSpc>
                <a:spcPct val="90000"/>
              </a:lnSpc>
              <a:spcBef>
                <a:spcPts val="0"/>
              </a:spcBef>
              <a:buNone/>
              <a:defRPr sz="2250" b="1"/>
            </a:lvl5pPr>
            <a:lvl6pPr marL="0" indent="0">
              <a:lnSpc>
                <a:spcPct val="90000"/>
              </a:lnSpc>
              <a:spcBef>
                <a:spcPts val="0"/>
              </a:spcBef>
              <a:buNone/>
              <a:defRPr sz="2250" b="1">
                <a:solidFill>
                  <a:schemeClr val="tx1"/>
                </a:solidFill>
              </a:defRPr>
            </a:lvl6pPr>
            <a:lvl7pPr marL="0" indent="0">
              <a:spcBef>
                <a:spcPts val="0"/>
              </a:spcBef>
              <a:buNone/>
              <a:defRPr sz="2250" b="1"/>
            </a:lvl7pPr>
            <a:lvl8pPr marL="0" indent="0">
              <a:spcBef>
                <a:spcPts val="0"/>
              </a:spcBef>
              <a:buNone/>
              <a:defRPr sz="2250" b="1"/>
            </a:lvl8pPr>
            <a:lvl9pPr marL="0" indent="0">
              <a:spcBef>
                <a:spcPts val="0"/>
              </a:spcBef>
              <a:buNone/>
              <a:defRPr sz="2250" b="1"/>
            </a:lvl9pPr>
          </a:lstStyle>
          <a:p>
            <a:pPr lvl="0"/>
            <a:r>
              <a:rPr lang="fr-CA" dirty="0"/>
              <a:t>Modifier le style du sous-titre</a:t>
            </a:r>
          </a:p>
        </p:txBody>
      </p:sp>
      <p:sp>
        <p:nvSpPr>
          <p:cNvPr id="14" name="Espace réservé du texte 2">
            <a:extLst>
              <a:ext uri="{FF2B5EF4-FFF2-40B4-BE49-F238E27FC236}">
                <a16:creationId xmlns:a16="http://schemas.microsoft.com/office/drawing/2014/main" id="{C038E4CC-9DCE-5A4B-B6B7-6AC0226F3DE7}"/>
              </a:ext>
            </a:extLst>
          </p:cNvPr>
          <p:cNvSpPr>
            <a:spLocks noGrp="1"/>
          </p:cNvSpPr>
          <p:nvPr>
            <p:ph type="body" idx="19" hasCustomPrompt="1"/>
          </p:nvPr>
        </p:nvSpPr>
        <p:spPr>
          <a:xfrm>
            <a:off x="573786" y="2530204"/>
            <a:ext cx="2434590" cy="1708040"/>
          </a:xfrm>
        </p:spPr>
        <p:txBody>
          <a:bodyPr anchor="t"/>
          <a:lstStyle>
            <a:lvl1pPr marL="0" indent="0" algn="ctr">
              <a:lnSpc>
                <a:spcPct val="110000"/>
              </a:lnSpc>
              <a:spcBef>
                <a:spcPts val="0"/>
              </a:spcBef>
              <a:spcAft>
                <a:spcPts val="0"/>
              </a:spcAft>
              <a:buNone/>
              <a:defRPr sz="1650" b="0">
                <a:solidFill>
                  <a:schemeClr val="tx1"/>
                </a:solidFill>
              </a:defRPr>
            </a:lvl1pPr>
            <a:lvl2pPr marL="0" indent="0" algn="ctr">
              <a:lnSpc>
                <a:spcPct val="110000"/>
              </a:lnSpc>
              <a:spcBef>
                <a:spcPts val="0"/>
              </a:spcBef>
              <a:spcAft>
                <a:spcPts val="0"/>
              </a:spcAft>
              <a:buNone/>
              <a:defRPr sz="1650" b="0"/>
            </a:lvl2pPr>
            <a:lvl3pPr marL="0" indent="0" algn="ctr">
              <a:lnSpc>
                <a:spcPct val="110000"/>
              </a:lnSpc>
              <a:spcBef>
                <a:spcPts val="0"/>
              </a:spcBef>
              <a:spcAft>
                <a:spcPts val="0"/>
              </a:spcAft>
              <a:buNone/>
              <a:defRPr sz="1650" b="0"/>
            </a:lvl3pPr>
            <a:lvl4pPr marL="0" indent="0" algn="ctr">
              <a:lnSpc>
                <a:spcPct val="110000"/>
              </a:lnSpc>
              <a:spcBef>
                <a:spcPts val="0"/>
              </a:spcBef>
              <a:buNone/>
              <a:defRPr sz="1650" b="0"/>
            </a:lvl4pPr>
            <a:lvl5pPr marL="0" indent="0" algn="ctr">
              <a:lnSpc>
                <a:spcPct val="110000"/>
              </a:lnSpc>
              <a:spcBef>
                <a:spcPts val="0"/>
              </a:spcBef>
              <a:buNone/>
              <a:defRPr sz="1650" b="0"/>
            </a:lvl5pPr>
            <a:lvl6pPr marL="0" indent="0" algn="ctr">
              <a:lnSpc>
                <a:spcPct val="110000"/>
              </a:lnSpc>
              <a:spcBef>
                <a:spcPts val="0"/>
              </a:spcBef>
              <a:buNone/>
              <a:defRPr sz="1650" b="0">
                <a:solidFill>
                  <a:schemeClr val="tx1"/>
                </a:solidFill>
              </a:defRPr>
            </a:lvl6pPr>
            <a:lvl7pPr marL="0" indent="0" algn="ctr">
              <a:lnSpc>
                <a:spcPct val="110000"/>
              </a:lnSpc>
              <a:spcBef>
                <a:spcPts val="0"/>
              </a:spcBef>
              <a:buNone/>
              <a:defRPr sz="1650" b="0"/>
            </a:lvl7pPr>
            <a:lvl8pPr marL="0" indent="0" algn="ctr">
              <a:lnSpc>
                <a:spcPct val="110000"/>
              </a:lnSpc>
              <a:spcBef>
                <a:spcPts val="0"/>
              </a:spcBef>
              <a:buNone/>
              <a:defRPr sz="1650" b="0"/>
            </a:lvl8pPr>
            <a:lvl9pPr marL="0" indent="0" algn="ctr">
              <a:lnSpc>
                <a:spcPct val="110000"/>
              </a:lnSpc>
              <a:spcBef>
                <a:spcPts val="0"/>
              </a:spcBef>
              <a:buNone/>
              <a:defRPr sz="1650" b="0"/>
            </a:lvl9pPr>
          </a:lstStyle>
          <a:p>
            <a:pPr lvl="0"/>
            <a:r>
              <a:rPr lang="fr-CA" dirty="0"/>
              <a:t>Modifier le style du sous-titre</a:t>
            </a:r>
          </a:p>
        </p:txBody>
      </p:sp>
      <p:sp>
        <p:nvSpPr>
          <p:cNvPr id="16" name="Espace réservé du texte 2">
            <a:extLst>
              <a:ext uri="{FF2B5EF4-FFF2-40B4-BE49-F238E27FC236}">
                <a16:creationId xmlns:a16="http://schemas.microsoft.com/office/drawing/2014/main" id="{7B2875DE-335E-C64A-A797-1E8CC9A185D7}"/>
              </a:ext>
            </a:extLst>
          </p:cNvPr>
          <p:cNvSpPr>
            <a:spLocks noGrp="1"/>
          </p:cNvSpPr>
          <p:nvPr>
            <p:ph type="body" idx="20" hasCustomPrompt="1"/>
          </p:nvPr>
        </p:nvSpPr>
        <p:spPr>
          <a:xfrm>
            <a:off x="573786" y="1667964"/>
            <a:ext cx="2434590" cy="736014"/>
          </a:xfrm>
        </p:spPr>
        <p:txBody>
          <a:bodyPr anchor="b"/>
          <a:lstStyle>
            <a:lvl1pPr marL="0" indent="0" algn="ctr">
              <a:lnSpc>
                <a:spcPct val="100000"/>
              </a:lnSpc>
              <a:spcBef>
                <a:spcPts val="0"/>
              </a:spcBef>
              <a:spcAft>
                <a:spcPts val="0"/>
              </a:spcAft>
              <a:buNone/>
              <a:defRPr sz="3600" b="1">
                <a:solidFill>
                  <a:schemeClr val="tx1"/>
                </a:solidFill>
              </a:defRPr>
            </a:lvl1pPr>
            <a:lvl2pPr marL="0" indent="0" algn="ctr">
              <a:lnSpc>
                <a:spcPct val="100000"/>
              </a:lnSpc>
              <a:spcBef>
                <a:spcPts val="0"/>
              </a:spcBef>
              <a:spcAft>
                <a:spcPts val="0"/>
              </a:spcAft>
              <a:buNone/>
              <a:defRPr sz="3600" b="1"/>
            </a:lvl2pPr>
            <a:lvl3pPr marL="0" indent="0" algn="ctr">
              <a:lnSpc>
                <a:spcPct val="100000"/>
              </a:lnSpc>
              <a:spcBef>
                <a:spcPts val="0"/>
              </a:spcBef>
              <a:spcAft>
                <a:spcPts val="0"/>
              </a:spcAft>
              <a:buNone/>
              <a:defRPr sz="3600" b="1"/>
            </a:lvl3pPr>
            <a:lvl4pPr marL="0" indent="0" algn="ctr">
              <a:lnSpc>
                <a:spcPct val="100000"/>
              </a:lnSpc>
              <a:spcBef>
                <a:spcPts val="0"/>
              </a:spcBef>
              <a:buNone/>
              <a:defRPr sz="3600" b="1"/>
            </a:lvl4pPr>
            <a:lvl5pPr marL="0" indent="0" algn="ctr">
              <a:lnSpc>
                <a:spcPct val="100000"/>
              </a:lnSpc>
              <a:spcBef>
                <a:spcPts val="0"/>
              </a:spcBef>
              <a:buNone/>
              <a:defRPr sz="3600" b="1"/>
            </a:lvl5pPr>
            <a:lvl6pPr marL="0" indent="0" algn="ctr">
              <a:lnSpc>
                <a:spcPct val="100000"/>
              </a:lnSpc>
              <a:spcBef>
                <a:spcPts val="0"/>
              </a:spcBef>
              <a:buNone/>
              <a:defRPr sz="3600" b="1">
                <a:solidFill>
                  <a:schemeClr val="tx1"/>
                </a:solidFill>
              </a:defRPr>
            </a:lvl6pPr>
            <a:lvl7pPr marL="0" indent="0" algn="ctr">
              <a:lnSpc>
                <a:spcPct val="100000"/>
              </a:lnSpc>
              <a:spcBef>
                <a:spcPts val="0"/>
              </a:spcBef>
              <a:buNone/>
              <a:defRPr sz="3600" b="1"/>
            </a:lvl7pPr>
            <a:lvl8pPr marL="0" indent="0" algn="ctr">
              <a:lnSpc>
                <a:spcPct val="100000"/>
              </a:lnSpc>
              <a:spcBef>
                <a:spcPts val="0"/>
              </a:spcBef>
              <a:buNone/>
              <a:defRPr sz="3600" b="1"/>
            </a:lvl8pPr>
            <a:lvl9pPr marL="0" indent="0" algn="ctr">
              <a:lnSpc>
                <a:spcPct val="100000"/>
              </a:lnSpc>
              <a:spcBef>
                <a:spcPts val="0"/>
              </a:spcBef>
              <a:buNone/>
              <a:defRPr sz="3600" b="1"/>
            </a:lvl9pPr>
          </a:lstStyle>
          <a:p>
            <a:pPr lvl="0"/>
            <a:r>
              <a:rPr lang="fr-CA" dirty="0"/>
              <a:t>###</a:t>
            </a:r>
          </a:p>
        </p:txBody>
      </p:sp>
      <p:sp>
        <p:nvSpPr>
          <p:cNvPr id="17" name="Espace réservé du texte 2">
            <a:extLst>
              <a:ext uri="{FF2B5EF4-FFF2-40B4-BE49-F238E27FC236}">
                <a16:creationId xmlns:a16="http://schemas.microsoft.com/office/drawing/2014/main" id="{6B637DBA-9938-E34C-BF71-BCDB6C95A0EB}"/>
              </a:ext>
            </a:extLst>
          </p:cNvPr>
          <p:cNvSpPr>
            <a:spLocks noGrp="1"/>
          </p:cNvSpPr>
          <p:nvPr>
            <p:ph type="body" idx="21" hasCustomPrompt="1"/>
          </p:nvPr>
        </p:nvSpPr>
        <p:spPr>
          <a:xfrm>
            <a:off x="3355848" y="2530204"/>
            <a:ext cx="2434590" cy="1708040"/>
          </a:xfrm>
        </p:spPr>
        <p:txBody>
          <a:bodyPr anchor="t"/>
          <a:lstStyle>
            <a:lvl1pPr marL="0" indent="0" algn="ctr">
              <a:lnSpc>
                <a:spcPct val="110000"/>
              </a:lnSpc>
              <a:spcBef>
                <a:spcPts val="0"/>
              </a:spcBef>
              <a:spcAft>
                <a:spcPts val="0"/>
              </a:spcAft>
              <a:buNone/>
              <a:defRPr sz="1650" b="0">
                <a:solidFill>
                  <a:schemeClr val="tx1"/>
                </a:solidFill>
              </a:defRPr>
            </a:lvl1pPr>
            <a:lvl2pPr marL="0" indent="0" algn="ctr">
              <a:lnSpc>
                <a:spcPct val="110000"/>
              </a:lnSpc>
              <a:spcBef>
                <a:spcPts val="0"/>
              </a:spcBef>
              <a:spcAft>
                <a:spcPts val="0"/>
              </a:spcAft>
              <a:buNone/>
              <a:defRPr sz="1650" b="0"/>
            </a:lvl2pPr>
            <a:lvl3pPr marL="0" indent="0" algn="ctr">
              <a:lnSpc>
                <a:spcPct val="110000"/>
              </a:lnSpc>
              <a:spcBef>
                <a:spcPts val="0"/>
              </a:spcBef>
              <a:spcAft>
                <a:spcPts val="0"/>
              </a:spcAft>
              <a:buNone/>
              <a:defRPr sz="1650" b="0"/>
            </a:lvl3pPr>
            <a:lvl4pPr marL="0" indent="0" algn="ctr">
              <a:lnSpc>
                <a:spcPct val="110000"/>
              </a:lnSpc>
              <a:spcBef>
                <a:spcPts val="0"/>
              </a:spcBef>
              <a:buNone/>
              <a:defRPr sz="1650" b="0"/>
            </a:lvl4pPr>
            <a:lvl5pPr marL="0" indent="0" algn="ctr">
              <a:lnSpc>
                <a:spcPct val="110000"/>
              </a:lnSpc>
              <a:spcBef>
                <a:spcPts val="0"/>
              </a:spcBef>
              <a:buNone/>
              <a:defRPr sz="1650" b="0"/>
            </a:lvl5pPr>
            <a:lvl6pPr marL="0" indent="0" algn="ctr">
              <a:lnSpc>
                <a:spcPct val="110000"/>
              </a:lnSpc>
              <a:spcBef>
                <a:spcPts val="0"/>
              </a:spcBef>
              <a:buNone/>
              <a:defRPr sz="1650" b="0">
                <a:solidFill>
                  <a:schemeClr val="tx1"/>
                </a:solidFill>
              </a:defRPr>
            </a:lvl6pPr>
            <a:lvl7pPr marL="0" indent="0" algn="ctr">
              <a:lnSpc>
                <a:spcPct val="110000"/>
              </a:lnSpc>
              <a:spcBef>
                <a:spcPts val="0"/>
              </a:spcBef>
              <a:buNone/>
              <a:defRPr sz="1650" b="0"/>
            </a:lvl7pPr>
            <a:lvl8pPr marL="0" indent="0" algn="ctr">
              <a:lnSpc>
                <a:spcPct val="110000"/>
              </a:lnSpc>
              <a:spcBef>
                <a:spcPts val="0"/>
              </a:spcBef>
              <a:buNone/>
              <a:defRPr sz="1650" b="0"/>
            </a:lvl8pPr>
            <a:lvl9pPr marL="0" indent="0" algn="ctr">
              <a:lnSpc>
                <a:spcPct val="110000"/>
              </a:lnSpc>
              <a:spcBef>
                <a:spcPts val="0"/>
              </a:spcBef>
              <a:buNone/>
              <a:defRPr sz="1650" b="0"/>
            </a:lvl9pPr>
          </a:lstStyle>
          <a:p>
            <a:pPr lvl="0"/>
            <a:r>
              <a:rPr lang="fr-CA" dirty="0"/>
              <a:t>Modifier le style du sous-titre</a:t>
            </a:r>
          </a:p>
        </p:txBody>
      </p:sp>
      <p:sp>
        <p:nvSpPr>
          <p:cNvPr id="18" name="Espace réservé du texte 2">
            <a:extLst>
              <a:ext uri="{FF2B5EF4-FFF2-40B4-BE49-F238E27FC236}">
                <a16:creationId xmlns:a16="http://schemas.microsoft.com/office/drawing/2014/main" id="{86831D90-E992-B645-BAE0-A26FF7D546AB}"/>
              </a:ext>
            </a:extLst>
          </p:cNvPr>
          <p:cNvSpPr>
            <a:spLocks noGrp="1"/>
          </p:cNvSpPr>
          <p:nvPr>
            <p:ph type="body" idx="22" hasCustomPrompt="1"/>
          </p:nvPr>
        </p:nvSpPr>
        <p:spPr>
          <a:xfrm>
            <a:off x="3355848" y="1667964"/>
            <a:ext cx="2434590" cy="736014"/>
          </a:xfrm>
        </p:spPr>
        <p:txBody>
          <a:bodyPr anchor="b"/>
          <a:lstStyle>
            <a:lvl1pPr marL="0" indent="0" algn="ctr">
              <a:lnSpc>
                <a:spcPct val="100000"/>
              </a:lnSpc>
              <a:spcBef>
                <a:spcPts val="0"/>
              </a:spcBef>
              <a:spcAft>
                <a:spcPts val="0"/>
              </a:spcAft>
              <a:buNone/>
              <a:defRPr sz="3600" b="1">
                <a:solidFill>
                  <a:schemeClr val="tx1"/>
                </a:solidFill>
              </a:defRPr>
            </a:lvl1pPr>
            <a:lvl2pPr marL="0" indent="0" algn="ctr">
              <a:lnSpc>
                <a:spcPct val="100000"/>
              </a:lnSpc>
              <a:spcBef>
                <a:spcPts val="0"/>
              </a:spcBef>
              <a:spcAft>
                <a:spcPts val="0"/>
              </a:spcAft>
              <a:buNone/>
              <a:defRPr sz="3600" b="1"/>
            </a:lvl2pPr>
            <a:lvl3pPr marL="0" indent="0" algn="ctr">
              <a:lnSpc>
                <a:spcPct val="100000"/>
              </a:lnSpc>
              <a:spcBef>
                <a:spcPts val="0"/>
              </a:spcBef>
              <a:spcAft>
                <a:spcPts val="0"/>
              </a:spcAft>
              <a:buNone/>
              <a:defRPr sz="3600" b="1"/>
            </a:lvl3pPr>
            <a:lvl4pPr marL="0" indent="0" algn="ctr">
              <a:lnSpc>
                <a:spcPct val="100000"/>
              </a:lnSpc>
              <a:spcBef>
                <a:spcPts val="0"/>
              </a:spcBef>
              <a:buNone/>
              <a:defRPr sz="3600" b="1"/>
            </a:lvl4pPr>
            <a:lvl5pPr marL="0" indent="0" algn="ctr">
              <a:lnSpc>
                <a:spcPct val="100000"/>
              </a:lnSpc>
              <a:spcBef>
                <a:spcPts val="0"/>
              </a:spcBef>
              <a:buNone/>
              <a:defRPr sz="3600" b="1"/>
            </a:lvl5pPr>
            <a:lvl6pPr marL="0" indent="0" algn="ctr">
              <a:lnSpc>
                <a:spcPct val="100000"/>
              </a:lnSpc>
              <a:spcBef>
                <a:spcPts val="0"/>
              </a:spcBef>
              <a:buNone/>
              <a:defRPr sz="3600" b="1">
                <a:solidFill>
                  <a:schemeClr val="tx1"/>
                </a:solidFill>
              </a:defRPr>
            </a:lvl6pPr>
            <a:lvl7pPr marL="0" indent="0" algn="ctr">
              <a:lnSpc>
                <a:spcPct val="100000"/>
              </a:lnSpc>
              <a:spcBef>
                <a:spcPts val="0"/>
              </a:spcBef>
              <a:buNone/>
              <a:defRPr sz="3600" b="1"/>
            </a:lvl7pPr>
            <a:lvl8pPr marL="0" indent="0" algn="ctr">
              <a:lnSpc>
                <a:spcPct val="100000"/>
              </a:lnSpc>
              <a:spcBef>
                <a:spcPts val="0"/>
              </a:spcBef>
              <a:buNone/>
              <a:defRPr sz="3600" b="1"/>
            </a:lvl8pPr>
            <a:lvl9pPr marL="0" indent="0" algn="ctr">
              <a:lnSpc>
                <a:spcPct val="100000"/>
              </a:lnSpc>
              <a:spcBef>
                <a:spcPts val="0"/>
              </a:spcBef>
              <a:buNone/>
              <a:defRPr sz="3600" b="1"/>
            </a:lvl9pPr>
          </a:lstStyle>
          <a:p>
            <a:pPr lvl="0"/>
            <a:r>
              <a:rPr lang="fr-CA" dirty="0"/>
              <a:t>###</a:t>
            </a:r>
          </a:p>
        </p:txBody>
      </p:sp>
      <p:sp>
        <p:nvSpPr>
          <p:cNvPr id="20" name="Espace réservé du texte 2">
            <a:extLst>
              <a:ext uri="{FF2B5EF4-FFF2-40B4-BE49-F238E27FC236}">
                <a16:creationId xmlns:a16="http://schemas.microsoft.com/office/drawing/2014/main" id="{8524B184-1B1E-0341-97F0-19A1BD670465}"/>
              </a:ext>
            </a:extLst>
          </p:cNvPr>
          <p:cNvSpPr>
            <a:spLocks noGrp="1"/>
          </p:cNvSpPr>
          <p:nvPr>
            <p:ph type="body" idx="23" hasCustomPrompt="1"/>
          </p:nvPr>
        </p:nvSpPr>
        <p:spPr>
          <a:xfrm>
            <a:off x="6137910" y="2530204"/>
            <a:ext cx="2434590" cy="1708040"/>
          </a:xfrm>
        </p:spPr>
        <p:txBody>
          <a:bodyPr anchor="t"/>
          <a:lstStyle>
            <a:lvl1pPr marL="0" indent="0" algn="ctr">
              <a:lnSpc>
                <a:spcPct val="110000"/>
              </a:lnSpc>
              <a:spcBef>
                <a:spcPts val="0"/>
              </a:spcBef>
              <a:spcAft>
                <a:spcPts val="0"/>
              </a:spcAft>
              <a:buNone/>
              <a:defRPr sz="1650" b="0">
                <a:solidFill>
                  <a:schemeClr val="tx1"/>
                </a:solidFill>
              </a:defRPr>
            </a:lvl1pPr>
            <a:lvl2pPr marL="0" indent="0" algn="ctr">
              <a:lnSpc>
                <a:spcPct val="110000"/>
              </a:lnSpc>
              <a:spcBef>
                <a:spcPts val="0"/>
              </a:spcBef>
              <a:spcAft>
                <a:spcPts val="0"/>
              </a:spcAft>
              <a:buNone/>
              <a:defRPr sz="1650" b="0"/>
            </a:lvl2pPr>
            <a:lvl3pPr marL="0" indent="0" algn="ctr">
              <a:lnSpc>
                <a:spcPct val="110000"/>
              </a:lnSpc>
              <a:spcBef>
                <a:spcPts val="0"/>
              </a:spcBef>
              <a:spcAft>
                <a:spcPts val="0"/>
              </a:spcAft>
              <a:buNone/>
              <a:defRPr sz="1650" b="0"/>
            </a:lvl3pPr>
            <a:lvl4pPr marL="0" indent="0" algn="ctr">
              <a:lnSpc>
                <a:spcPct val="110000"/>
              </a:lnSpc>
              <a:spcBef>
                <a:spcPts val="0"/>
              </a:spcBef>
              <a:buNone/>
              <a:defRPr sz="1650" b="0"/>
            </a:lvl4pPr>
            <a:lvl5pPr marL="0" indent="0" algn="ctr">
              <a:lnSpc>
                <a:spcPct val="110000"/>
              </a:lnSpc>
              <a:spcBef>
                <a:spcPts val="0"/>
              </a:spcBef>
              <a:buNone/>
              <a:defRPr sz="1650" b="0"/>
            </a:lvl5pPr>
            <a:lvl6pPr marL="0" indent="0" algn="ctr">
              <a:lnSpc>
                <a:spcPct val="110000"/>
              </a:lnSpc>
              <a:spcBef>
                <a:spcPts val="0"/>
              </a:spcBef>
              <a:buNone/>
              <a:defRPr sz="1650" b="0">
                <a:solidFill>
                  <a:schemeClr val="tx1"/>
                </a:solidFill>
              </a:defRPr>
            </a:lvl6pPr>
            <a:lvl7pPr marL="0" indent="0" algn="ctr">
              <a:lnSpc>
                <a:spcPct val="110000"/>
              </a:lnSpc>
              <a:spcBef>
                <a:spcPts val="0"/>
              </a:spcBef>
              <a:buNone/>
              <a:defRPr sz="1650" b="0"/>
            </a:lvl7pPr>
            <a:lvl8pPr marL="0" indent="0" algn="ctr">
              <a:lnSpc>
                <a:spcPct val="110000"/>
              </a:lnSpc>
              <a:spcBef>
                <a:spcPts val="0"/>
              </a:spcBef>
              <a:buNone/>
              <a:defRPr sz="1650" b="0"/>
            </a:lvl8pPr>
            <a:lvl9pPr marL="0" indent="0" algn="ctr">
              <a:lnSpc>
                <a:spcPct val="110000"/>
              </a:lnSpc>
              <a:spcBef>
                <a:spcPts val="0"/>
              </a:spcBef>
              <a:buNone/>
              <a:defRPr sz="1650" b="0"/>
            </a:lvl9pPr>
          </a:lstStyle>
          <a:p>
            <a:pPr lvl="0"/>
            <a:r>
              <a:rPr lang="fr-CA" dirty="0"/>
              <a:t>Modifier le style du sous-titre</a:t>
            </a:r>
          </a:p>
        </p:txBody>
      </p:sp>
      <p:sp>
        <p:nvSpPr>
          <p:cNvPr id="21" name="Espace réservé du texte 2">
            <a:extLst>
              <a:ext uri="{FF2B5EF4-FFF2-40B4-BE49-F238E27FC236}">
                <a16:creationId xmlns:a16="http://schemas.microsoft.com/office/drawing/2014/main" id="{57992A18-3453-B74A-A71F-13D3C95C05BD}"/>
              </a:ext>
            </a:extLst>
          </p:cNvPr>
          <p:cNvSpPr>
            <a:spLocks noGrp="1"/>
          </p:cNvSpPr>
          <p:nvPr>
            <p:ph type="body" idx="24" hasCustomPrompt="1"/>
          </p:nvPr>
        </p:nvSpPr>
        <p:spPr>
          <a:xfrm>
            <a:off x="6137910" y="1667964"/>
            <a:ext cx="2434590" cy="736014"/>
          </a:xfrm>
        </p:spPr>
        <p:txBody>
          <a:bodyPr anchor="b"/>
          <a:lstStyle>
            <a:lvl1pPr marL="0" indent="0" algn="ctr">
              <a:lnSpc>
                <a:spcPct val="100000"/>
              </a:lnSpc>
              <a:spcBef>
                <a:spcPts val="0"/>
              </a:spcBef>
              <a:spcAft>
                <a:spcPts val="0"/>
              </a:spcAft>
              <a:buNone/>
              <a:defRPr sz="3600" b="1">
                <a:solidFill>
                  <a:schemeClr val="tx1"/>
                </a:solidFill>
              </a:defRPr>
            </a:lvl1pPr>
            <a:lvl2pPr marL="0" indent="0" algn="ctr">
              <a:lnSpc>
                <a:spcPct val="100000"/>
              </a:lnSpc>
              <a:spcBef>
                <a:spcPts val="0"/>
              </a:spcBef>
              <a:spcAft>
                <a:spcPts val="0"/>
              </a:spcAft>
              <a:buNone/>
              <a:defRPr sz="3600" b="1"/>
            </a:lvl2pPr>
            <a:lvl3pPr marL="0" indent="0" algn="ctr">
              <a:lnSpc>
                <a:spcPct val="100000"/>
              </a:lnSpc>
              <a:spcBef>
                <a:spcPts val="0"/>
              </a:spcBef>
              <a:spcAft>
                <a:spcPts val="0"/>
              </a:spcAft>
              <a:buNone/>
              <a:defRPr sz="3600" b="1"/>
            </a:lvl3pPr>
            <a:lvl4pPr marL="0" indent="0" algn="ctr">
              <a:lnSpc>
                <a:spcPct val="100000"/>
              </a:lnSpc>
              <a:spcBef>
                <a:spcPts val="0"/>
              </a:spcBef>
              <a:buNone/>
              <a:defRPr sz="3600" b="1"/>
            </a:lvl4pPr>
            <a:lvl5pPr marL="0" indent="0" algn="ctr">
              <a:lnSpc>
                <a:spcPct val="100000"/>
              </a:lnSpc>
              <a:spcBef>
                <a:spcPts val="0"/>
              </a:spcBef>
              <a:buNone/>
              <a:defRPr sz="3600" b="1"/>
            </a:lvl5pPr>
            <a:lvl6pPr marL="0" indent="0" algn="ctr">
              <a:lnSpc>
                <a:spcPct val="100000"/>
              </a:lnSpc>
              <a:spcBef>
                <a:spcPts val="0"/>
              </a:spcBef>
              <a:buNone/>
              <a:defRPr sz="3600" b="1">
                <a:solidFill>
                  <a:schemeClr val="tx1"/>
                </a:solidFill>
              </a:defRPr>
            </a:lvl6pPr>
            <a:lvl7pPr marL="0" indent="0" algn="ctr">
              <a:lnSpc>
                <a:spcPct val="100000"/>
              </a:lnSpc>
              <a:spcBef>
                <a:spcPts val="0"/>
              </a:spcBef>
              <a:buNone/>
              <a:defRPr sz="3600" b="1"/>
            </a:lvl7pPr>
            <a:lvl8pPr marL="0" indent="0" algn="ctr">
              <a:lnSpc>
                <a:spcPct val="100000"/>
              </a:lnSpc>
              <a:spcBef>
                <a:spcPts val="0"/>
              </a:spcBef>
              <a:buNone/>
              <a:defRPr sz="3600" b="1"/>
            </a:lvl8pPr>
            <a:lvl9pPr marL="0" indent="0" algn="ctr">
              <a:lnSpc>
                <a:spcPct val="100000"/>
              </a:lnSpc>
              <a:spcBef>
                <a:spcPts val="0"/>
              </a:spcBef>
              <a:buNone/>
              <a:defRPr sz="3600" b="1"/>
            </a:lvl9pPr>
          </a:lstStyle>
          <a:p>
            <a:pPr lvl="0"/>
            <a:r>
              <a:rPr lang="fr-CA" dirty="0"/>
              <a:t>###</a:t>
            </a:r>
          </a:p>
        </p:txBody>
      </p:sp>
    </p:spTree>
    <p:extLst>
      <p:ext uri="{BB962C8B-B14F-4D97-AF65-F5344CB8AC3E}">
        <p14:creationId xmlns:p14="http://schemas.microsoft.com/office/powerpoint/2010/main" val="419871485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re double et 3 données/descriptions">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p>
            <a:endParaRPr lang="fr-CA" dirty="0"/>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p>
            <a:fld id="{8B69CE05-7327-B048-93DD-60FA085DCF44}" type="slidenum">
              <a:rPr lang="fr-CA" smtClean="0"/>
              <a:t>‹N°›</a:t>
            </a:fld>
            <a:endParaRPr lang="fr-CA" dirty="0"/>
          </a:p>
        </p:txBody>
      </p:sp>
      <p:sp>
        <p:nvSpPr>
          <p:cNvPr id="7" name="Espace réservé du texte 2">
            <a:extLst>
              <a:ext uri="{FF2B5EF4-FFF2-40B4-BE49-F238E27FC236}">
                <a16:creationId xmlns:a16="http://schemas.microsoft.com/office/drawing/2014/main" id="{F96A51B7-D802-FA42-AD28-304B645F2D95}"/>
              </a:ext>
            </a:extLst>
          </p:cNvPr>
          <p:cNvSpPr>
            <a:spLocks noGrp="1"/>
          </p:cNvSpPr>
          <p:nvPr>
            <p:ph type="body" idx="15" hasCustomPrompt="1"/>
          </p:nvPr>
        </p:nvSpPr>
        <p:spPr>
          <a:xfrm>
            <a:off x="573786" y="4381607"/>
            <a:ext cx="7998714" cy="266577"/>
          </a:xfrm>
        </p:spPr>
        <p:txBody>
          <a:bodyPr anchor="b"/>
          <a:lstStyle>
            <a:lvl1pPr marL="0" indent="0" algn="l">
              <a:lnSpc>
                <a:spcPct val="100000"/>
              </a:lnSpc>
              <a:spcBef>
                <a:spcPts val="0"/>
              </a:spcBef>
              <a:spcAft>
                <a:spcPts val="0"/>
              </a:spcAft>
              <a:buNone/>
              <a:defRPr sz="750" b="0">
                <a:solidFill>
                  <a:schemeClr val="tx1"/>
                </a:solidFill>
              </a:defRPr>
            </a:lvl1pPr>
            <a:lvl2pPr marL="0" indent="0">
              <a:lnSpc>
                <a:spcPct val="100000"/>
              </a:lnSpc>
              <a:spcBef>
                <a:spcPts val="0"/>
              </a:spcBef>
              <a:spcAft>
                <a:spcPts val="0"/>
              </a:spcAft>
              <a:buNone/>
              <a:defRPr sz="750" b="0"/>
            </a:lvl2pPr>
            <a:lvl3pPr marL="0" indent="0">
              <a:lnSpc>
                <a:spcPct val="100000"/>
              </a:lnSpc>
              <a:spcBef>
                <a:spcPts val="0"/>
              </a:spcBef>
              <a:spcAft>
                <a:spcPts val="0"/>
              </a:spcAft>
              <a:buNone/>
              <a:defRPr sz="750" b="0"/>
            </a:lvl3pPr>
            <a:lvl4pPr marL="0" indent="0">
              <a:lnSpc>
                <a:spcPct val="100000"/>
              </a:lnSpc>
              <a:spcBef>
                <a:spcPts val="0"/>
              </a:spcBef>
              <a:buNone/>
              <a:defRPr sz="750" b="0"/>
            </a:lvl4pPr>
            <a:lvl5pPr marL="0" indent="0">
              <a:lnSpc>
                <a:spcPct val="100000"/>
              </a:lnSpc>
              <a:spcBef>
                <a:spcPts val="0"/>
              </a:spcBef>
              <a:buNone/>
              <a:defRPr sz="750" b="0"/>
            </a:lvl5pPr>
            <a:lvl6pPr marL="0" indent="0">
              <a:lnSpc>
                <a:spcPct val="100000"/>
              </a:lnSpc>
              <a:spcBef>
                <a:spcPts val="0"/>
              </a:spcBef>
              <a:buNone/>
              <a:defRPr sz="750" b="0"/>
            </a:lvl6pPr>
            <a:lvl7pPr marL="2057400" indent="0">
              <a:buNone/>
              <a:defRPr sz="1200" b="1"/>
            </a:lvl7pPr>
            <a:lvl8pPr marL="2400300" indent="0">
              <a:buNone/>
              <a:defRPr sz="1200" b="1"/>
            </a:lvl8pPr>
            <a:lvl9pPr marL="2743200" indent="0">
              <a:buNone/>
              <a:defRPr sz="1200" b="1"/>
            </a:lvl9pPr>
          </a:lstStyle>
          <a:p>
            <a:pPr lvl="0"/>
            <a:r>
              <a:rPr lang="fr-CA" dirty="0"/>
              <a:t>Source</a:t>
            </a:r>
          </a:p>
        </p:txBody>
      </p:sp>
      <p:sp>
        <p:nvSpPr>
          <p:cNvPr id="14" name="Espace réservé du texte 2">
            <a:extLst>
              <a:ext uri="{FF2B5EF4-FFF2-40B4-BE49-F238E27FC236}">
                <a16:creationId xmlns:a16="http://schemas.microsoft.com/office/drawing/2014/main" id="{C038E4CC-9DCE-5A4B-B6B7-6AC0226F3DE7}"/>
              </a:ext>
            </a:extLst>
          </p:cNvPr>
          <p:cNvSpPr>
            <a:spLocks noGrp="1"/>
          </p:cNvSpPr>
          <p:nvPr>
            <p:ph type="body" idx="19" hasCustomPrompt="1"/>
          </p:nvPr>
        </p:nvSpPr>
        <p:spPr>
          <a:xfrm>
            <a:off x="573786" y="2530204"/>
            <a:ext cx="2434590" cy="1708040"/>
          </a:xfrm>
        </p:spPr>
        <p:txBody>
          <a:bodyPr anchor="t"/>
          <a:lstStyle>
            <a:lvl1pPr marL="0" indent="0" algn="ctr">
              <a:lnSpc>
                <a:spcPct val="110000"/>
              </a:lnSpc>
              <a:spcBef>
                <a:spcPts val="0"/>
              </a:spcBef>
              <a:spcAft>
                <a:spcPts val="0"/>
              </a:spcAft>
              <a:buNone/>
              <a:defRPr sz="1650" b="0">
                <a:solidFill>
                  <a:schemeClr val="tx1"/>
                </a:solidFill>
              </a:defRPr>
            </a:lvl1pPr>
            <a:lvl2pPr marL="0" indent="0" algn="ctr">
              <a:lnSpc>
                <a:spcPct val="110000"/>
              </a:lnSpc>
              <a:spcBef>
                <a:spcPts val="0"/>
              </a:spcBef>
              <a:spcAft>
                <a:spcPts val="0"/>
              </a:spcAft>
              <a:buNone/>
              <a:defRPr sz="1650" b="0"/>
            </a:lvl2pPr>
            <a:lvl3pPr marL="0" indent="0" algn="ctr">
              <a:lnSpc>
                <a:spcPct val="110000"/>
              </a:lnSpc>
              <a:spcBef>
                <a:spcPts val="0"/>
              </a:spcBef>
              <a:spcAft>
                <a:spcPts val="0"/>
              </a:spcAft>
              <a:buNone/>
              <a:defRPr sz="1650" b="0"/>
            </a:lvl3pPr>
            <a:lvl4pPr marL="0" indent="0" algn="ctr">
              <a:lnSpc>
                <a:spcPct val="110000"/>
              </a:lnSpc>
              <a:spcBef>
                <a:spcPts val="0"/>
              </a:spcBef>
              <a:buNone/>
              <a:defRPr sz="1650" b="0"/>
            </a:lvl4pPr>
            <a:lvl5pPr marL="0" indent="0" algn="ctr">
              <a:lnSpc>
                <a:spcPct val="110000"/>
              </a:lnSpc>
              <a:spcBef>
                <a:spcPts val="0"/>
              </a:spcBef>
              <a:buNone/>
              <a:defRPr sz="1650" b="0"/>
            </a:lvl5pPr>
            <a:lvl6pPr marL="0" indent="0" algn="ctr">
              <a:lnSpc>
                <a:spcPct val="110000"/>
              </a:lnSpc>
              <a:spcBef>
                <a:spcPts val="0"/>
              </a:spcBef>
              <a:buNone/>
              <a:defRPr sz="1650" b="0">
                <a:solidFill>
                  <a:schemeClr val="tx1"/>
                </a:solidFill>
              </a:defRPr>
            </a:lvl6pPr>
            <a:lvl7pPr marL="0" indent="0" algn="ctr">
              <a:lnSpc>
                <a:spcPct val="110000"/>
              </a:lnSpc>
              <a:spcBef>
                <a:spcPts val="0"/>
              </a:spcBef>
              <a:buNone/>
              <a:defRPr sz="1650" b="0"/>
            </a:lvl7pPr>
            <a:lvl8pPr marL="0" indent="0" algn="ctr">
              <a:lnSpc>
                <a:spcPct val="110000"/>
              </a:lnSpc>
              <a:spcBef>
                <a:spcPts val="0"/>
              </a:spcBef>
              <a:buNone/>
              <a:defRPr sz="1650" b="0"/>
            </a:lvl8pPr>
            <a:lvl9pPr marL="0" indent="0" algn="ctr">
              <a:lnSpc>
                <a:spcPct val="110000"/>
              </a:lnSpc>
              <a:spcBef>
                <a:spcPts val="0"/>
              </a:spcBef>
              <a:buNone/>
              <a:defRPr sz="1650" b="0"/>
            </a:lvl9pPr>
          </a:lstStyle>
          <a:p>
            <a:pPr lvl="0"/>
            <a:r>
              <a:rPr lang="fr-CA" dirty="0"/>
              <a:t>Modifier le style du sous-titre</a:t>
            </a:r>
          </a:p>
        </p:txBody>
      </p:sp>
      <p:sp>
        <p:nvSpPr>
          <p:cNvPr id="16" name="Espace réservé du texte 2">
            <a:extLst>
              <a:ext uri="{FF2B5EF4-FFF2-40B4-BE49-F238E27FC236}">
                <a16:creationId xmlns:a16="http://schemas.microsoft.com/office/drawing/2014/main" id="{7B2875DE-335E-C64A-A797-1E8CC9A185D7}"/>
              </a:ext>
            </a:extLst>
          </p:cNvPr>
          <p:cNvSpPr>
            <a:spLocks noGrp="1"/>
          </p:cNvSpPr>
          <p:nvPr>
            <p:ph type="body" idx="20" hasCustomPrompt="1"/>
          </p:nvPr>
        </p:nvSpPr>
        <p:spPr>
          <a:xfrm>
            <a:off x="573786" y="1667964"/>
            <a:ext cx="2434590" cy="736014"/>
          </a:xfrm>
        </p:spPr>
        <p:txBody>
          <a:bodyPr anchor="b"/>
          <a:lstStyle>
            <a:lvl1pPr marL="0" indent="0" algn="ctr">
              <a:lnSpc>
                <a:spcPct val="100000"/>
              </a:lnSpc>
              <a:spcBef>
                <a:spcPts val="0"/>
              </a:spcBef>
              <a:spcAft>
                <a:spcPts val="0"/>
              </a:spcAft>
              <a:buNone/>
              <a:defRPr sz="3600" b="1">
                <a:solidFill>
                  <a:schemeClr val="tx1"/>
                </a:solidFill>
              </a:defRPr>
            </a:lvl1pPr>
            <a:lvl2pPr marL="0" indent="0" algn="ctr">
              <a:lnSpc>
                <a:spcPct val="100000"/>
              </a:lnSpc>
              <a:spcBef>
                <a:spcPts val="0"/>
              </a:spcBef>
              <a:spcAft>
                <a:spcPts val="0"/>
              </a:spcAft>
              <a:buNone/>
              <a:defRPr sz="3600" b="1"/>
            </a:lvl2pPr>
            <a:lvl3pPr marL="0" indent="0" algn="ctr">
              <a:lnSpc>
                <a:spcPct val="100000"/>
              </a:lnSpc>
              <a:spcBef>
                <a:spcPts val="0"/>
              </a:spcBef>
              <a:spcAft>
                <a:spcPts val="0"/>
              </a:spcAft>
              <a:buNone/>
              <a:defRPr sz="3600" b="1"/>
            </a:lvl3pPr>
            <a:lvl4pPr marL="0" indent="0" algn="ctr">
              <a:lnSpc>
                <a:spcPct val="100000"/>
              </a:lnSpc>
              <a:spcBef>
                <a:spcPts val="0"/>
              </a:spcBef>
              <a:buNone/>
              <a:defRPr sz="3600" b="1"/>
            </a:lvl4pPr>
            <a:lvl5pPr marL="0" indent="0" algn="ctr">
              <a:lnSpc>
                <a:spcPct val="100000"/>
              </a:lnSpc>
              <a:spcBef>
                <a:spcPts val="0"/>
              </a:spcBef>
              <a:buNone/>
              <a:defRPr sz="3600" b="1"/>
            </a:lvl5pPr>
            <a:lvl6pPr marL="0" indent="0" algn="ctr">
              <a:lnSpc>
                <a:spcPct val="100000"/>
              </a:lnSpc>
              <a:spcBef>
                <a:spcPts val="0"/>
              </a:spcBef>
              <a:buNone/>
              <a:defRPr sz="3600" b="1">
                <a:solidFill>
                  <a:schemeClr val="tx1"/>
                </a:solidFill>
              </a:defRPr>
            </a:lvl6pPr>
            <a:lvl7pPr marL="0" indent="0" algn="ctr">
              <a:lnSpc>
                <a:spcPct val="100000"/>
              </a:lnSpc>
              <a:spcBef>
                <a:spcPts val="0"/>
              </a:spcBef>
              <a:buNone/>
              <a:defRPr sz="3600" b="1"/>
            </a:lvl7pPr>
            <a:lvl8pPr marL="0" indent="0" algn="ctr">
              <a:lnSpc>
                <a:spcPct val="100000"/>
              </a:lnSpc>
              <a:spcBef>
                <a:spcPts val="0"/>
              </a:spcBef>
              <a:buNone/>
              <a:defRPr sz="3600" b="1"/>
            </a:lvl8pPr>
            <a:lvl9pPr marL="0" indent="0" algn="ctr">
              <a:lnSpc>
                <a:spcPct val="100000"/>
              </a:lnSpc>
              <a:spcBef>
                <a:spcPts val="0"/>
              </a:spcBef>
              <a:buNone/>
              <a:defRPr sz="3600" b="1"/>
            </a:lvl9pPr>
          </a:lstStyle>
          <a:p>
            <a:pPr lvl="0"/>
            <a:r>
              <a:rPr lang="fr-CA" dirty="0"/>
              <a:t>###</a:t>
            </a:r>
          </a:p>
        </p:txBody>
      </p:sp>
      <p:sp>
        <p:nvSpPr>
          <p:cNvPr id="17" name="Espace réservé du texte 2">
            <a:extLst>
              <a:ext uri="{FF2B5EF4-FFF2-40B4-BE49-F238E27FC236}">
                <a16:creationId xmlns:a16="http://schemas.microsoft.com/office/drawing/2014/main" id="{6B637DBA-9938-E34C-BF71-BCDB6C95A0EB}"/>
              </a:ext>
            </a:extLst>
          </p:cNvPr>
          <p:cNvSpPr>
            <a:spLocks noGrp="1"/>
          </p:cNvSpPr>
          <p:nvPr>
            <p:ph type="body" idx="21" hasCustomPrompt="1"/>
          </p:nvPr>
        </p:nvSpPr>
        <p:spPr>
          <a:xfrm>
            <a:off x="3355848" y="2530204"/>
            <a:ext cx="2434590" cy="1708040"/>
          </a:xfrm>
        </p:spPr>
        <p:txBody>
          <a:bodyPr anchor="t"/>
          <a:lstStyle>
            <a:lvl1pPr marL="0" indent="0" algn="ctr">
              <a:lnSpc>
                <a:spcPct val="110000"/>
              </a:lnSpc>
              <a:spcBef>
                <a:spcPts val="0"/>
              </a:spcBef>
              <a:spcAft>
                <a:spcPts val="0"/>
              </a:spcAft>
              <a:buNone/>
              <a:defRPr sz="1650" b="0">
                <a:solidFill>
                  <a:schemeClr val="tx1"/>
                </a:solidFill>
              </a:defRPr>
            </a:lvl1pPr>
            <a:lvl2pPr marL="0" indent="0" algn="ctr">
              <a:lnSpc>
                <a:spcPct val="110000"/>
              </a:lnSpc>
              <a:spcBef>
                <a:spcPts val="0"/>
              </a:spcBef>
              <a:spcAft>
                <a:spcPts val="0"/>
              </a:spcAft>
              <a:buNone/>
              <a:defRPr sz="1650" b="0"/>
            </a:lvl2pPr>
            <a:lvl3pPr marL="0" indent="0" algn="ctr">
              <a:lnSpc>
                <a:spcPct val="110000"/>
              </a:lnSpc>
              <a:spcBef>
                <a:spcPts val="0"/>
              </a:spcBef>
              <a:spcAft>
                <a:spcPts val="0"/>
              </a:spcAft>
              <a:buNone/>
              <a:defRPr sz="1650" b="0"/>
            </a:lvl3pPr>
            <a:lvl4pPr marL="0" indent="0" algn="ctr">
              <a:lnSpc>
                <a:spcPct val="110000"/>
              </a:lnSpc>
              <a:spcBef>
                <a:spcPts val="0"/>
              </a:spcBef>
              <a:buNone/>
              <a:defRPr sz="1650" b="0"/>
            </a:lvl4pPr>
            <a:lvl5pPr marL="0" indent="0" algn="ctr">
              <a:lnSpc>
                <a:spcPct val="110000"/>
              </a:lnSpc>
              <a:spcBef>
                <a:spcPts val="0"/>
              </a:spcBef>
              <a:buNone/>
              <a:defRPr sz="1650" b="0"/>
            </a:lvl5pPr>
            <a:lvl6pPr marL="0" indent="0" algn="ctr">
              <a:lnSpc>
                <a:spcPct val="110000"/>
              </a:lnSpc>
              <a:spcBef>
                <a:spcPts val="0"/>
              </a:spcBef>
              <a:buNone/>
              <a:defRPr sz="1650" b="0">
                <a:solidFill>
                  <a:schemeClr val="tx1"/>
                </a:solidFill>
              </a:defRPr>
            </a:lvl6pPr>
            <a:lvl7pPr marL="0" indent="0" algn="ctr">
              <a:lnSpc>
                <a:spcPct val="110000"/>
              </a:lnSpc>
              <a:spcBef>
                <a:spcPts val="0"/>
              </a:spcBef>
              <a:buNone/>
              <a:defRPr sz="1650" b="0"/>
            </a:lvl7pPr>
            <a:lvl8pPr marL="0" indent="0" algn="ctr">
              <a:lnSpc>
                <a:spcPct val="110000"/>
              </a:lnSpc>
              <a:spcBef>
                <a:spcPts val="0"/>
              </a:spcBef>
              <a:buNone/>
              <a:defRPr sz="1650" b="0"/>
            </a:lvl8pPr>
            <a:lvl9pPr marL="0" indent="0" algn="ctr">
              <a:lnSpc>
                <a:spcPct val="110000"/>
              </a:lnSpc>
              <a:spcBef>
                <a:spcPts val="0"/>
              </a:spcBef>
              <a:buNone/>
              <a:defRPr sz="1650" b="0"/>
            </a:lvl9pPr>
          </a:lstStyle>
          <a:p>
            <a:pPr lvl="0"/>
            <a:r>
              <a:rPr lang="fr-CA" dirty="0"/>
              <a:t>Modifier le style du sous-titre</a:t>
            </a:r>
          </a:p>
        </p:txBody>
      </p:sp>
      <p:sp>
        <p:nvSpPr>
          <p:cNvPr id="18" name="Espace réservé du texte 2">
            <a:extLst>
              <a:ext uri="{FF2B5EF4-FFF2-40B4-BE49-F238E27FC236}">
                <a16:creationId xmlns:a16="http://schemas.microsoft.com/office/drawing/2014/main" id="{86831D90-E992-B645-BAE0-A26FF7D546AB}"/>
              </a:ext>
            </a:extLst>
          </p:cNvPr>
          <p:cNvSpPr>
            <a:spLocks noGrp="1"/>
          </p:cNvSpPr>
          <p:nvPr>
            <p:ph type="body" idx="22" hasCustomPrompt="1"/>
          </p:nvPr>
        </p:nvSpPr>
        <p:spPr>
          <a:xfrm>
            <a:off x="3355848" y="1667964"/>
            <a:ext cx="2434590" cy="736014"/>
          </a:xfrm>
        </p:spPr>
        <p:txBody>
          <a:bodyPr anchor="b"/>
          <a:lstStyle>
            <a:lvl1pPr marL="0" indent="0" algn="ctr">
              <a:lnSpc>
                <a:spcPct val="100000"/>
              </a:lnSpc>
              <a:spcBef>
                <a:spcPts val="0"/>
              </a:spcBef>
              <a:spcAft>
                <a:spcPts val="0"/>
              </a:spcAft>
              <a:buNone/>
              <a:defRPr sz="3600" b="1">
                <a:solidFill>
                  <a:schemeClr val="tx1"/>
                </a:solidFill>
              </a:defRPr>
            </a:lvl1pPr>
            <a:lvl2pPr marL="0" indent="0" algn="ctr">
              <a:lnSpc>
                <a:spcPct val="100000"/>
              </a:lnSpc>
              <a:spcBef>
                <a:spcPts val="0"/>
              </a:spcBef>
              <a:spcAft>
                <a:spcPts val="0"/>
              </a:spcAft>
              <a:buNone/>
              <a:defRPr sz="3600" b="1"/>
            </a:lvl2pPr>
            <a:lvl3pPr marL="0" indent="0" algn="ctr">
              <a:lnSpc>
                <a:spcPct val="100000"/>
              </a:lnSpc>
              <a:spcBef>
                <a:spcPts val="0"/>
              </a:spcBef>
              <a:spcAft>
                <a:spcPts val="0"/>
              </a:spcAft>
              <a:buNone/>
              <a:defRPr sz="3600" b="1"/>
            </a:lvl3pPr>
            <a:lvl4pPr marL="0" indent="0" algn="ctr">
              <a:lnSpc>
                <a:spcPct val="100000"/>
              </a:lnSpc>
              <a:spcBef>
                <a:spcPts val="0"/>
              </a:spcBef>
              <a:buNone/>
              <a:defRPr sz="3600" b="1"/>
            </a:lvl4pPr>
            <a:lvl5pPr marL="0" indent="0" algn="ctr">
              <a:lnSpc>
                <a:spcPct val="100000"/>
              </a:lnSpc>
              <a:spcBef>
                <a:spcPts val="0"/>
              </a:spcBef>
              <a:buNone/>
              <a:defRPr sz="3600" b="1"/>
            </a:lvl5pPr>
            <a:lvl6pPr marL="0" indent="0" algn="ctr">
              <a:lnSpc>
                <a:spcPct val="100000"/>
              </a:lnSpc>
              <a:spcBef>
                <a:spcPts val="0"/>
              </a:spcBef>
              <a:buNone/>
              <a:defRPr sz="3600" b="1">
                <a:solidFill>
                  <a:schemeClr val="tx1"/>
                </a:solidFill>
              </a:defRPr>
            </a:lvl6pPr>
            <a:lvl7pPr marL="0" indent="0" algn="ctr">
              <a:lnSpc>
                <a:spcPct val="100000"/>
              </a:lnSpc>
              <a:spcBef>
                <a:spcPts val="0"/>
              </a:spcBef>
              <a:buNone/>
              <a:defRPr sz="3600" b="1"/>
            </a:lvl7pPr>
            <a:lvl8pPr marL="0" indent="0" algn="ctr">
              <a:lnSpc>
                <a:spcPct val="100000"/>
              </a:lnSpc>
              <a:spcBef>
                <a:spcPts val="0"/>
              </a:spcBef>
              <a:buNone/>
              <a:defRPr sz="3600" b="1"/>
            </a:lvl8pPr>
            <a:lvl9pPr marL="0" indent="0" algn="ctr">
              <a:lnSpc>
                <a:spcPct val="100000"/>
              </a:lnSpc>
              <a:spcBef>
                <a:spcPts val="0"/>
              </a:spcBef>
              <a:buNone/>
              <a:defRPr sz="3600" b="1"/>
            </a:lvl9pPr>
          </a:lstStyle>
          <a:p>
            <a:pPr lvl="0"/>
            <a:r>
              <a:rPr lang="fr-CA" dirty="0"/>
              <a:t>###</a:t>
            </a:r>
          </a:p>
        </p:txBody>
      </p:sp>
      <p:sp>
        <p:nvSpPr>
          <p:cNvPr id="20" name="Espace réservé du texte 2">
            <a:extLst>
              <a:ext uri="{FF2B5EF4-FFF2-40B4-BE49-F238E27FC236}">
                <a16:creationId xmlns:a16="http://schemas.microsoft.com/office/drawing/2014/main" id="{8524B184-1B1E-0341-97F0-19A1BD670465}"/>
              </a:ext>
            </a:extLst>
          </p:cNvPr>
          <p:cNvSpPr>
            <a:spLocks noGrp="1"/>
          </p:cNvSpPr>
          <p:nvPr>
            <p:ph type="body" idx="23" hasCustomPrompt="1"/>
          </p:nvPr>
        </p:nvSpPr>
        <p:spPr>
          <a:xfrm>
            <a:off x="6137910" y="2530204"/>
            <a:ext cx="2434590" cy="1708040"/>
          </a:xfrm>
        </p:spPr>
        <p:txBody>
          <a:bodyPr anchor="t"/>
          <a:lstStyle>
            <a:lvl1pPr marL="0" indent="0" algn="ctr">
              <a:lnSpc>
                <a:spcPct val="110000"/>
              </a:lnSpc>
              <a:spcBef>
                <a:spcPts val="0"/>
              </a:spcBef>
              <a:spcAft>
                <a:spcPts val="0"/>
              </a:spcAft>
              <a:buNone/>
              <a:defRPr sz="1650" b="0">
                <a:solidFill>
                  <a:schemeClr val="tx1"/>
                </a:solidFill>
              </a:defRPr>
            </a:lvl1pPr>
            <a:lvl2pPr marL="0" indent="0" algn="ctr">
              <a:lnSpc>
                <a:spcPct val="110000"/>
              </a:lnSpc>
              <a:spcBef>
                <a:spcPts val="0"/>
              </a:spcBef>
              <a:spcAft>
                <a:spcPts val="0"/>
              </a:spcAft>
              <a:buNone/>
              <a:defRPr sz="1650" b="0"/>
            </a:lvl2pPr>
            <a:lvl3pPr marL="0" indent="0" algn="ctr">
              <a:lnSpc>
                <a:spcPct val="110000"/>
              </a:lnSpc>
              <a:spcBef>
                <a:spcPts val="0"/>
              </a:spcBef>
              <a:spcAft>
                <a:spcPts val="0"/>
              </a:spcAft>
              <a:buNone/>
              <a:defRPr sz="1650" b="0"/>
            </a:lvl3pPr>
            <a:lvl4pPr marL="0" indent="0" algn="ctr">
              <a:lnSpc>
                <a:spcPct val="110000"/>
              </a:lnSpc>
              <a:spcBef>
                <a:spcPts val="0"/>
              </a:spcBef>
              <a:buNone/>
              <a:defRPr sz="1650" b="0"/>
            </a:lvl4pPr>
            <a:lvl5pPr marL="0" indent="0" algn="ctr">
              <a:lnSpc>
                <a:spcPct val="110000"/>
              </a:lnSpc>
              <a:spcBef>
                <a:spcPts val="0"/>
              </a:spcBef>
              <a:buNone/>
              <a:defRPr sz="1650" b="0"/>
            </a:lvl5pPr>
            <a:lvl6pPr marL="0" indent="0" algn="ctr">
              <a:lnSpc>
                <a:spcPct val="110000"/>
              </a:lnSpc>
              <a:spcBef>
                <a:spcPts val="0"/>
              </a:spcBef>
              <a:buNone/>
              <a:defRPr sz="1650" b="0">
                <a:solidFill>
                  <a:schemeClr val="tx1"/>
                </a:solidFill>
              </a:defRPr>
            </a:lvl6pPr>
            <a:lvl7pPr marL="0" indent="0" algn="ctr">
              <a:lnSpc>
                <a:spcPct val="110000"/>
              </a:lnSpc>
              <a:spcBef>
                <a:spcPts val="0"/>
              </a:spcBef>
              <a:buNone/>
              <a:defRPr sz="1650" b="0"/>
            </a:lvl7pPr>
            <a:lvl8pPr marL="0" indent="0" algn="ctr">
              <a:lnSpc>
                <a:spcPct val="110000"/>
              </a:lnSpc>
              <a:spcBef>
                <a:spcPts val="0"/>
              </a:spcBef>
              <a:buNone/>
              <a:defRPr sz="1650" b="0"/>
            </a:lvl8pPr>
            <a:lvl9pPr marL="0" indent="0" algn="ctr">
              <a:lnSpc>
                <a:spcPct val="110000"/>
              </a:lnSpc>
              <a:spcBef>
                <a:spcPts val="0"/>
              </a:spcBef>
              <a:buNone/>
              <a:defRPr sz="1650" b="0"/>
            </a:lvl9pPr>
          </a:lstStyle>
          <a:p>
            <a:pPr lvl="0"/>
            <a:r>
              <a:rPr lang="fr-CA" dirty="0"/>
              <a:t>Modifier le style du sous-titre</a:t>
            </a:r>
          </a:p>
        </p:txBody>
      </p:sp>
      <p:sp>
        <p:nvSpPr>
          <p:cNvPr id="21" name="Espace réservé du texte 2">
            <a:extLst>
              <a:ext uri="{FF2B5EF4-FFF2-40B4-BE49-F238E27FC236}">
                <a16:creationId xmlns:a16="http://schemas.microsoft.com/office/drawing/2014/main" id="{57992A18-3453-B74A-A71F-13D3C95C05BD}"/>
              </a:ext>
            </a:extLst>
          </p:cNvPr>
          <p:cNvSpPr>
            <a:spLocks noGrp="1"/>
          </p:cNvSpPr>
          <p:nvPr>
            <p:ph type="body" idx="24" hasCustomPrompt="1"/>
          </p:nvPr>
        </p:nvSpPr>
        <p:spPr>
          <a:xfrm>
            <a:off x="6137910" y="1667964"/>
            <a:ext cx="2434590" cy="736014"/>
          </a:xfrm>
        </p:spPr>
        <p:txBody>
          <a:bodyPr anchor="b"/>
          <a:lstStyle>
            <a:lvl1pPr marL="0" indent="0" algn="ctr">
              <a:lnSpc>
                <a:spcPct val="100000"/>
              </a:lnSpc>
              <a:spcBef>
                <a:spcPts val="0"/>
              </a:spcBef>
              <a:spcAft>
                <a:spcPts val="0"/>
              </a:spcAft>
              <a:buNone/>
              <a:defRPr sz="3600" b="1">
                <a:solidFill>
                  <a:schemeClr val="tx1"/>
                </a:solidFill>
              </a:defRPr>
            </a:lvl1pPr>
            <a:lvl2pPr marL="0" indent="0" algn="ctr">
              <a:lnSpc>
                <a:spcPct val="100000"/>
              </a:lnSpc>
              <a:spcBef>
                <a:spcPts val="0"/>
              </a:spcBef>
              <a:spcAft>
                <a:spcPts val="0"/>
              </a:spcAft>
              <a:buNone/>
              <a:defRPr sz="3600" b="1"/>
            </a:lvl2pPr>
            <a:lvl3pPr marL="0" indent="0" algn="ctr">
              <a:lnSpc>
                <a:spcPct val="100000"/>
              </a:lnSpc>
              <a:spcBef>
                <a:spcPts val="0"/>
              </a:spcBef>
              <a:spcAft>
                <a:spcPts val="0"/>
              </a:spcAft>
              <a:buNone/>
              <a:defRPr sz="3600" b="1"/>
            </a:lvl3pPr>
            <a:lvl4pPr marL="0" indent="0" algn="ctr">
              <a:lnSpc>
                <a:spcPct val="100000"/>
              </a:lnSpc>
              <a:spcBef>
                <a:spcPts val="0"/>
              </a:spcBef>
              <a:buNone/>
              <a:defRPr sz="3600" b="1"/>
            </a:lvl4pPr>
            <a:lvl5pPr marL="0" indent="0" algn="ctr">
              <a:lnSpc>
                <a:spcPct val="100000"/>
              </a:lnSpc>
              <a:spcBef>
                <a:spcPts val="0"/>
              </a:spcBef>
              <a:buNone/>
              <a:defRPr sz="3600" b="1"/>
            </a:lvl5pPr>
            <a:lvl6pPr marL="0" indent="0" algn="ctr">
              <a:lnSpc>
                <a:spcPct val="100000"/>
              </a:lnSpc>
              <a:spcBef>
                <a:spcPts val="0"/>
              </a:spcBef>
              <a:buNone/>
              <a:defRPr sz="3600" b="1">
                <a:solidFill>
                  <a:schemeClr val="tx1"/>
                </a:solidFill>
              </a:defRPr>
            </a:lvl6pPr>
            <a:lvl7pPr marL="0" indent="0" algn="ctr">
              <a:lnSpc>
                <a:spcPct val="100000"/>
              </a:lnSpc>
              <a:spcBef>
                <a:spcPts val="0"/>
              </a:spcBef>
              <a:buNone/>
              <a:defRPr sz="3600" b="1"/>
            </a:lvl7pPr>
            <a:lvl8pPr marL="0" indent="0" algn="ctr">
              <a:lnSpc>
                <a:spcPct val="100000"/>
              </a:lnSpc>
              <a:spcBef>
                <a:spcPts val="0"/>
              </a:spcBef>
              <a:buNone/>
              <a:defRPr sz="3600" b="1"/>
            </a:lvl8pPr>
            <a:lvl9pPr marL="0" indent="0" algn="ctr">
              <a:lnSpc>
                <a:spcPct val="100000"/>
              </a:lnSpc>
              <a:spcBef>
                <a:spcPts val="0"/>
              </a:spcBef>
              <a:buNone/>
              <a:defRPr sz="3600" b="1"/>
            </a:lvl9pPr>
          </a:lstStyle>
          <a:p>
            <a:pPr lvl="0"/>
            <a:r>
              <a:rPr lang="fr-CA" dirty="0"/>
              <a:t>###</a:t>
            </a:r>
          </a:p>
        </p:txBody>
      </p:sp>
      <p:sp>
        <p:nvSpPr>
          <p:cNvPr id="3" name="Titre 2">
            <a:extLst>
              <a:ext uri="{FF2B5EF4-FFF2-40B4-BE49-F238E27FC236}">
                <a16:creationId xmlns:a16="http://schemas.microsoft.com/office/drawing/2014/main" id="{32D591EC-DF0F-094C-B406-55A20EFEEB21}"/>
              </a:ext>
            </a:extLst>
          </p:cNvPr>
          <p:cNvSpPr>
            <a:spLocks noGrp="1"/>
          </p:cNvSpPr>
          <p:nvPr>
            <p:ph type="title"/>
          </p:nvPr>
        </p:nvSpPr>
        <p:spPr/>
        <p:txBody>
          <a:bodyPr/>
          <a:lstStyle/>
          <a:p>
            <a:r>
              <a:rPr lang="fr-CA"/>
              <a:t>Modifier le style du titre</a:t>
            </a:r>
          </a:p>
        </p:txBody>
      </p:sp>
    </p:spTree>
    <p:extLst>
      <p:ext uri="{BB962C8B-B14F-4D97-AF65-F5344CB8AC3E}">
        <p14:creationId xmlns:p14="http://schemas.microsoft.com/office/powerpoint/2010/main" val="233311999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lvl1pPr>
              <a:defRPr>
                <a:solidFill>
                  <a:schemeClr val="tx1"/>
                </a:solidFill>
              </a:defRPr>
            </a:lvl1pPr>
          </a:lstStyle>
          <a:p>
            <a:fld id="{11DE34E7-4056-4448-96D9-B4D2A2E2883F}" type="slidenum">
              <a:rPr lang="fr-CA" smtClean="0"/>
              <a:pPr/>
              <a:t>‹N°›</a:t>
            </a:fld>
            <a:endParaRPr lang="fr-CA" dirty="0"/>
          </a:p>
        </p:txBody>
      </p:sp>
      <p:sp>
        <p:nvSpPr>
          <p:cNvPr id="4" name="Espace réservé du contenu 2"/>
          <p:cNvSpPr>
            <a:spLocks noGrp="1"/>
          </p:cNvSpPr>
          <p:nvPr>
            <p:ph idx="1"/>
          </p:nvPr>
        </p:nvSpPr>
        <p:spPr>
          <a:xfrm>
            <a:off x="457200" y="1200151"/>
            <a:ext cx="8229600" cy="3394472"/>
          </a:xfrm>
          <a:prstGeom prst="rect">
            <a:avLst/>
          </a:prstGeom>
        </p:spPr>
        <p:txBody>
          <a:bodyPr/>
          <a:lstStyle>
            <a:lvl1pP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5" name="Espace réservé du contenu 2"/>
          <p:cNvSpPr>
            <a:spLocks noGrp="1"/>
          </p:cNvSpPr>
          <p:nvPr>
            <p:ph idx="11"/>
          </p:nvPr>
        </p:nvSpPr>
        <p:spPr>
          <a:xfrm>
            <a:off x="300415" y="89495"/>
            <a:ext cx="8606762" cy="436778"/>
          </a:xfrm>
          <a:prstGeom prst="rect">
            <a:avLst/>
          </a:prstGeom>
        </p:spPr>
        <p:txBody>
          <a:bodyPr anchor="ctr"/>
          <a:lstStyle>
            <a:lvl1pPr marL="0" indent="0">
              <a:buNone/>
              <a:defRPr sz="2800" b="1">
                <a:solidFill>
                  <a:schemeClr val="tx1"/>
                </a:solidFill>
                <a:latin typeface="Trebuchet MS" panose="020B060302020202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fr-FR" dirty="0"/>
              <a:t>Modifiez les styles du texte du masque</a:t>
            </a:r>
          </a:p>
        </p:txBody>
      </p:sp>
    </p:spTree>
    <p:extLst>
      <p:ext uri="{BB962C8B-B14F-4D97-AF65-F5344CB8AC3E}">
        <p14:creationId xmlns:p14="http://schemas.microsoft.com/office/powerpoint/2010/main" val="39647455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re simple, sous-titre et 4 graphiques/descriptions">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p>
            <a:endParaRPr lang="fr-CA" dirty="0"/>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p>
            <a:fld id="{8B69CE05-7327-B048-93DD-60FA085DCF44}" type="slidenum">
              <a:rPr lang="fr-CA" smtClean="0"/>
              <a:t>‹N°›</a:t>
            </a:fld>
            <a:endParaRPr lang="fr-CA" dirty="0"/>
          </a:p>
        </p:txBody>
      </p:sp>
      <p:sp>
        <p:nvSpPr>
          <p:cNvPr id="7" name="Espace réservé du texte 2">
            <a:extLst>
              <a:ext uri="{FF2B5EF4-FFF2-40B4-BE49-F238E27FC236}">
                <a16:creationId xmlns:a16="http://schemas.microsoft.com/office/drawing/2014/main" id="{F96A51B7-D802-FA42-AD28-304B645F2D95}"/>
              </a:ext>
            </a:extLst>
          </p:cNvPr>
          <p:cNvSpPr>
            <a:spLocks noGrp="1"/>
          </p:cNvSpPr>
          <p:nvPr>
            <p:ph type="body" idx="15" hasCustomPrompt="1"/>
          </p:nvPr>
        </p:nvSpPr>
        <p:spPr>
          <a:xfrm>
            <a:off x="573786" y="4381607"/>
            <a:ext cx="7998714" cy="266577"/>
          </a:xfrm>
        </p:spPr>
        <p:txBody>
          <a:bodyPr anchor="b"/>
          <a:lstStyle>
            <a:lvl1pPr marL="0" indent="0" algn="l">
              <a:lnSpc>
                <a:spcPct val="100000"/>
              </a:lnSpc>
              <a:spcBef>
                <a:spcPts val="0"/>
              </a:spcBef>
              <a:spcAft>
                <a:spcPts val="0"/>
              </a:spcAft>
              <a:buNone/>
              <a:defRPr sz="750" b="0">
                <a:solidFill>
                  <a:schemeClr val="tx1"/>
                </a:solidFill>
              </a:defRPr>
            </a:lvl1pPr>
            <a:lvl2pPr marL="0" indent="0">
              <a:lnSpc>
                <a:spcPct val="100000"/>
              </a:lnSpc>
              <a:spcBef>
                <a:spcPts val="0"/>
              </a:spcBef>
              <a:spcAft>
                <a:spcPts val="0"/>
              </a:spcAft>
              <a:buNone/>
              <a:defRPr sz="750" b="0"/>
            </a:lvl2pPr>
            <a:lvl3pPr marL="0" indent="0">
              <a:lnSpc>
                <a:spcPct val="100000"/>
              </a:lnSpc>
              <a:spcBef>
                <a:spcPts val="0"/>
              </a:spcBef>
              <a:spcAft>
                <a:spcPts val="0"/>
              </a:spcAft>
              <a:buNone/>
              <a:defRPr sz="750" b="0"/>
            </a:lvl3pPr>
            <a:lvl4pPr marL="0" indent="0">
              <a:lnSpc>
                <a:spcPct val="100000"/>
              </a:lnSpc>
              <a:spcBef>
                <a:spcPts val="0"/>
              </a:spcBef>
              <a:buNone/>
              <a:defRPr sz="750" b="0"/>
            </a:lvl4pPr>
            <a:lvl5pPr marL="0" indent="0">
              <a:lnSpc>
                <a:spcPct val="100000"/>
              </a:lnSpc>
              <a:spcBef>
                <a:spcPts val="0"/>
              </a:spcBef>
              <a:buNone/>
              <a:defRPr sz="750" b="0"/>
            </a:lvl5pPr>
            <a:lvl6pPr marL="0" indent="0">
              <a:lnSpc>
                <a:spcPct val="100000"/>
              </a:lnSpc>
              <a:spcBef>
                <a:spcPts val="0"/>
              </a:spcBef>
              <a:buNone/>
              <a:defRPr sz="750" b="0"/>
            </a:lvl6pPr>
            <a:lvl7pPr marL="2057400" indent="0">
              <a:buNone/>
              <a:defRPr sz="1200" b="1"/>
            </a:lvl7pPr>
            <a:lvl8pPr marL="2400300" indent="0">
              <a:buNone/>
              <a:defRPr sz="1200" b="1"/>
            </a:lvl8pPr>
            <a:lvl9pPr marL="2743200" indent="0">
              <a:buNone/>
              <a:defRPr sz="1200" b="1"/>
            </a:lvl9pPr>
          </a:lstStyle>
          <a:p>
            <a:pPr lvl="0"/>
            <a:r>
              <a:rPr lang="fr-CA" dirty="0"/>
              <a:t>Source</a:t>
            </a:r>
          </a:p>
        </p:txBody>
      </p:sp>
      <p:sp>
        <p:nvSpPr>
          <p:cNvPr id="15" name="Titre 14">
            <a:extLst>
              <a:ext uri="{FF2B5EF4-FFF2-40B4-BE49-F238E27FC236}">
                <a16:creationId xmlns:a16="http://schemas.microsoft.com/office/drawing/2014/main" id="{88B37E50-98F0-554E-9B62-F135A3728CEE}"/>
              </a:ext>
            </a:extLst>
          </p:cNvPr>
          <p:cNvSpPr>
            <a:spLocks noGrp="1"/>
          </p:cNvSpPr>
          <p:nvPr>
            <p:ph type="title"/>
          </p:nvPr>
        </p:nvSpPr>
        <p:spPr>
          <a:xfrm>
            <a:off x="572606" y="542831"/>
            <a:ext cx="7998789" cy="452415"/>
          </a:xfrm>
        </p:spPr>
        <p:txBody>
          <a:bodyPr/>
          <a:lstStyle/>
          <a:p>
            <a:r>
              <a:rPr lang="fr-CA" dirty="0"/>
              <a:t>Modifier le style du titre</a:t>
            </a:r>
          </a:p>
        </p:txBody>
      </p:sp>
      <p:sp>
        <p:nvSpPr>
          <p:cNvPr id="19" name="Espace réservé du texte 2">
            <a:extLst>
              <a:ext uri="{FF2B5EF4-FFF2-40B4-BE49-F238E27FC236}">
                <a16:creationId xmlns:a16="http://schemas.microsoft.com/office/drawing/2014/main" id="{6503CB24-A809-F346-93BF-34E1881A9590}"/>
              </a:ext>
            </a:extLst>
          </p:cNvPr>
          <p:cNvSpPr>
            <a:spLocks noGrp="1"/>
          </p:cNvSpPr>
          <p:nvPr>
            <p:ph type="body" idx="16" hasCustomPrompt="1"/>
          </p:nvPr>
        </p:nvSpPr>
        <p:spPr>
          <a:xfrm>
            <a:off x="573786" y="1017291"/>
            <a:ext cx="7998714" cy="628630"/>
          </a:xfrm>
        </p:spPr>
        <p:txBody>
          <a:bodyPr anchor="t"/>
          <a:lstStyle>
            <a:lvl1pPr marL="0" indent="0" algn="l">
              <a:lnSpc>
                <a:spcPct val="90000"/>
              </a:lnSpc>
              <a:spcBef>
                <a:spcPts val="0"/>
              </a:spcBef>
              <a:spcAft>
                <a:spcPts val="0"/>
              </a:spcAft>
              <a:buNone/>
              <a:defRPr sz="2250" b="1">
                <a:solidFill>
                  <a:schemeClr val="tx1"/>
                </a:solidFill>
              </a:defRPr>
            </a:lvl1pPr>
            <a:lvl2pPr marL="0" indent="0">
              <a:lnSpc>
                <a:spcPct val="90000"/>
              </a:lnSpc>
              <a:spcBef>
                <a:spcPts val="0"/>
              </a:spcBef>
              <a:spcAft>
                <a:spcPts val="0"/>
              </a:spcAft>
              <a:buNone/>
              <a:defRPr sz="2250" b="1"/>
            </a:lvl2pPr>
            <a:lvl3pPr marL="0" indent="0">
              <a:lnSpc>
                <a:spcPct val="90000"/>
              </a:lnSpc>
              <a:spcBef>
                <a:spcPts val="0"/>
              </a:spcBef>
              <a:spcAft>
                <a:spcPts val="0"/>
              </a:spcAft>
              <a:buNone/>
              <a:defRPr sz="2250" b="1"/>
            </a:lvl3pPr>
            <a:lvl4pPr marL="0" indent="0">
              <a:lnSpc>
                <a:spcPct val="90000"/>
              </a:lnSpc>
              <a:spcBef>
                <a:spcPts val="0"/>
              </a:spcBef>
              <a:buNone/>
              <a:defRPr sz="2250" b="1"/>
            </a:lvl4pPr>
            <a:lvl5pPr marL="0" indent="0">
              <a:lnSpc>
                <a:spcPct val="90000"/>
              </a:lnSpc>
              <a:spcBef>
                <a:spcPts val="0"/>
              </a:spcBef>
              <a:buNone/>
              <a:defRPr sz="2250" b="1"/>
            </a:lvl5pPr>
            <a:lvl6pPr marL="0" indent="0">
              <a:lnSpc>
                <a:spcPct val="90000"/>
              </a:lnSpc>
              <a:spcBef>
                <a:spcPts val="0"/>
              </a:spcBef>
              <a:buNone/>
              <a:defRPr sz="2250" b="1">
                <a:solidFill>
                  <a:schemeClr val="tx1"/>
                </a:solidFill>
              </a:defRPr>
            </a:lvl6pPr>
            <a:lvl7pPr marL="0" indent="0">
              <a:spcBef>
                <a:spcPts val="0"/>
              </a:spcBef>
              <a:buNone/>
              <a:defRPr sz="2250" b="1"/>
            </a:lvl7pPr>
            <a:lvl8pPr marL="0" indent="0">
              <a:spcBef>
                <a:spcPts val="0"/>
              </a:spcBef>
              <a:buNone/>
              <a:defRPr sz="2250" b="1"/>
            </a:lvl8pPr>
            <a:lvl9pPr marL="0" indent="0">
              <a:spcBef>
                <a:spcPts val="0"/>
              </a:spcBef>
              <a:buNone/>
              <a:defRPr sz="2250" b="1"/>
            </a:lvl9pPr>
          </a:lstStyle>
          <a:p>
            <a:pPr lvl="0"/>
            <a:r>
              <a:rPr lang="fr-CA" dirty="0"/>
              <a:t>Modifier le style du sous-titre</a:t>
            </a:r>
          </a:p>
        </p:txBody>
      </p:sp>
      <p:sp>
        <p:nvSpPr>
          <p:cNvPr id="14" name="Espace réservé du texte 2">
            <a:extLst>
              <a:ext uri="{FF2B5EF4-FFF2-40B4-BE49-F238E27FC236}">
                <a16:creationId xmlns:a16="http://schemas.microsoft.com/office/drawing/2014/main" id="{C038E4CC-9DCE-5A4B-B6B7-6AC0226F3DE7}"/>
              </a:ext>
            </a:extLst>
          </p:cNvPr>
          <p:cNvSpPr>
            <a:spLocks noGrp="1"/>
          </p:cNvSpPr>
          <p:nvPr>
            <p:ph type="body" idx="19" hasCustomPrompt="1"/>
          </p:nvPr>
        </p:nvSpPr>
        <p:spPr>
          <a:xfrm>
            <a:off x="325085" y="3553690"/>
            <a:ext cx="1851660" cy="754380"/>
          </a:xfrm>
        </p:spPr>
        <p:txBody>
          <a:bodyPr anchor="t"/>
          <a:lstStyle>
            <a:lvl1pPr marL="0" indent="0" algn="ctr">
              <a:lnSpc>
                <a:spcPct val="110000"/>
              </a:lnSpc>
              <a:spcBef>
                <a:spcPts val="0"/>
              </a:spcBef>
              <a:spcAft>
                <a:spcPts val="0"/>
              </a:spcAft>
              <a:buNone/>
              <a:defRPr sz="1650" b="0">
                <a:solidFill>
                  <a:schemeClr val="tx1"/>
                </a:solidFill>
              </a:defRPr>
            </a:lvl1pPr>
            <a:lvl2pPr marL="0" indent="0" algn="ctr">
              <a:lnSpc>
                <a:spcPct val="110000"/>
              </a:lnSpc>
              <a:spcBef>
                <a:spcPts val="0"/>
              </a:spcBef>
              <a:spcAft>
                <a:spcPts val="0"/>
              </a:spcAft>
              <a:buNone/>
              <a:defRPr sz="1650" b="0"/>
            </a:lvl2pPr>
            <a:lvl3pPr marL="0" indent="0" algn="ctr">
              <a:lnSpc>
                <a:spcPct val="110000"/>
              </a:lnSpc>
              <a:spcBef>
                <a:spcPts val="0"/>
              </a:spcBef>
              <a:spcAft>
                <a:spcPts val="0"/>
              </a:spcAft>
              <a:buNone/>
              <a:defRPr sz="1650" b="0"/>
            </a:lvl3pPr>
            <a:lvl4pPr marL="0" indent="0" algn="ctr">
              <a:lnSpc>
                <a:spcPct val="110000"/>
              </a:lnSpc>
              <a:spcBef>
                <a:spcPts val="0"/>
              </a:spcBef>
              <a:buNone/>
              <a:defRPr sz="1650" b="0"/>
            </a:lvl4pPr>
            <a:lvl5pPr marL="0" indent="0" algn="ctr">
              <a:lnSpc>
                <a:spcPct val="110000"/>
              </a:lnSpc>
              <a:spcBef>
                <a:spcPts val="0"/>
              </a:spcBef>
              <a:buNone/>
              <a:defRPr sz="1650" b="0"/>
            </a:lvl5pPr>
            <a:lvl6pPr marL="0" indent="0" algn="ctr">
              <a:lnSpc>
                <a:spcPct val="110000"/>
              </a:lnSpc>
              <a:spcBef>
                <a:spcPts val="0"/>
              </a:spcBef>
              <a:buNone/>
              <a:defRPr sz="1650" b="0">
                <a:solidFill>
                  <a:schemeClr val="tx1"/>
                </a:solidFill>
              </a:defRPr>
            </a:lvl6pPr>
            <a:lvl7pPr marL="0" indent="0" algn="ctr">
              <a:lnSpc>
                <a:spcPct val="110000"/>
              </a:lnSpc>
              <a:spcBef>
                <a:spcPts val="0"/>
              </a:spcBef>
              <a:buNone/>
              <a:defRPr sz="1650" b="0"/>
            </a:lvl7pPr>
            <a:lvl8pPr marL="0" indent="0" algn="ctr">
              <a:lnSpc>
                <a:spcPct val="110000"/>
              </a:lnSpc>
              <a:spcBef>
                <a:spcPts val="0"/>
              </a:spcBef>
              <a:buNone/>
              <a:defRPr sz="1650" b="0"/>
            </a:lvl8pPr>
            <a:lvl9pPr marL="0" indent="0" algn="ctr">
              <a:lnSpc>
                <a:spcPct val="110000"/>
              </a:lnSpc>
              <a:spcBef>
                <a:spcPts val="0"/>
              </a:spcBef>
              <a:buNone/>
              <a:defRPr sz="1650" b="0"/>
            </a:lvl9pPr>
          </a:lstStyle>
          <a:p>
            <a:pPr lvl="0"/>
            <a:r>
              <a:rPr lang="fr-CA" dirty="0"/>
              <a:t>Modifier le style du sous-titre</a:t>
            </a:r>
          </a:p>
        </p:txBody>
      </p:sp>
      <p:sp>
        <p:nvSpPr>
          <p:cNvPr id="24" name="Espace réservé du graphique 3">
            <a:extLst>
              <a:ext uri="{FF2B5EF4-FFF2-40B4-BE49-F238E27FC236}">
                <a16:creationId xmlns:a16="http://schemas.microsoft.com/office/drawing/2014/main" id="{22F26ECB-1FDA-D94F-BB65-4C5D6A4E9212}"/>
              </a:ext>
            </a:extLst>
          </p:cNvPr>
          <p:cNvSpPr>
            <a:spLocks noGrp="1"/>
          </p:cNvSpPr>
          <p:nvPr>
            <p:ph type="chart" sz="quarter" idx="26"/>
          </p:nvPr>
        </p:nvSpPr>
        <p:spPr>
          <a:xfrm>
            <a:off x="325085" y="1902619"/>
            <a:ext cx="1851660" cy="1507331"/>
          </a:xfrm>
        </p:spPr>
        <p:txBody>
          <a:bodyPr/>
          <a:lstStyle>
            <a:lvl1pPr>
              <a:defRPr sz="900"/>
            </a:lvl1pPr>
          </a:lstStyle>
          <a:p>
            <a:endParaRPr lang="fr-CA" dirty="0"/>
          </a:p>
        </p:txBody>
      </p:sp>
      <p:sp>
        <p:nvSpPr>
          <p:cNvPr id="25" name="Espace réservé du texte 2">
            <a:extLst>
              <a:ext uri="{FF2B5EF4-FFF2-40B4-BE49-F238E27FC236}">
                <a16:creationId xmlns:a16="http://schemas.microsoft.com/office/drawing/2014/main" id="{95E84C00-406E-E548-ABDA-4FBC386BCF19}"/>
              </a:ext>
            </a:extLst>
          </p:cNvPr>
          <p:cNvSpPr>
            <a:spLocks noGrp="1"/>
          </p:cNvSpPr>
          <p:nvPr>
            <p:ph type="body" idx="27" hasCustomPrompt="1"/>
          </p:nvPr>
        </p:nvSpPr>
        <p:spPr>
          <a:xfrm>
            <a:off x="2542505" y="3553690"/>
            <a:ext cx="1851660" cy="754380"/>
          </a:xfrm>
        </p:spPr>
        <p:txBody>
          <a:bodyPr anchor="t"/>
          <a:lstStyle>
            <a:lvl1pPr marL="0" indent="0" algn="ctr">
              <a:lnSpc>
                <a:spcPct val="110000"/>
              </a:lnSpc>
              <a:spcBef>
                <a:spcPts val="0"/>
              </a:spcBef>
              <a:spcAft>
                <a:spcPts val="0"/>
              </a:spcAft>
              <a:buNone/>
              <a:defRPr sz="1650" b="0">
                <a:solidFill>
                  <a:schemeClr val="tx1"/>
                </a:solidFill>
              </a:defRPr>
            </a:lvl1pPr>
            <a:lvl2pPr marL="0" indent="0" algn="ctr">
              <a:lnSpc>
                <a:spcPct val="110000"/>
              </a:lnSpc>
              <a:spcBef>
                <a:spcPts val="0"/>
              </a:spcBef>
              <a:spcAft>
                <a:spcPts val="0"/>
              </a:spcAft>
              <a:buNone/>
              <a:defRPr sz="1650" b="0"/>
            </a:lvl2pPr>
            <a:lvl3pPr marL="0" indent="0" algn="ctr">
              <a:lnSpc>
                <a:spcPct val="110000"/>
              </a:lnSpc>
              <a:spcBef>
                <a:spcPts val="0"/>
              </a:spcBef>
              <a:spcAft>
                <a:spcPts val="0"/>
              </a:spcAft>
              <a:buNone/>
              <a:defRPr sz="1650" b="0"/>
            </a:lvl3pPr>
            <a:lvl4pPr marL="0" indent="0" algn="ctr">
              <a:lnSpc>
                <a:spcPct val="110000"/>
              </a:lnSpc>
              <a:spcBef>
                <a:spcPts val="0"/>
              </a:spcBef>
              <a:buNone/>
              <a:defRPr sz="1650" b="0"/>
            </a:lvl4pPr>
            <a:lvl5pPr marL="0" indent="0" algn="ctr">
              <a:lnSpc>
                <a:spcPct val="110000"/>
              </a:lnSpc>
              <a:spcBef>
                <a:spcPts val="0"/>
              </a:spcBef>
              <a:buNone/>
              <a:defRPr sz="1650" b="0"/>
            </a:lvl5pPr>
            <a:lvl6pPr marL="0" indent="0" algn="ctr">
              <a:lnSpc>
                <a:spcPct val="110000"/>
              </a:lnSpc>
              <a:spcBef>
                <a:spcPts val="0"/>
              </a:spcBef>
              <a:buNone/>
              <a:defRPr sz="1650" b="0">
                <a:solidFill>
                  <a:schemeClr val="tx1"/>
                </a:solidFill>
              </a:defRPr>
            </a:lvl6pPr>
            <a:lvl7pPr marL="0" indent="0" algn="ctr">
              <a:lnSpc>
                <a:spcPct val="110000"/>
              </a:lnSpc>
              <a:spcBef>
                <a:spcPts val="0"/>
              </a:spcBef>
              <a:buNone/>
              <a:defRPr sz="1650" b="0"/>
            </a:lvl7pPr>
            <a:lvl8pPr marL="0" indent="0" algn="ctr">
              <a:lnSpc>
                <a:spcPct val="110000"/>
              </a:lnSpc>
              <a:spcBef>
                <a:spcPts val="0"/>
              </a:spcBef>
              <a:buNone/>
              <a:defRPr sz="1650" b="0"/>
            </a:lvl8pPr>
            <a:lvl9pPr marL="0" indent="0" algn="ctr">
              <a:lnSpc>
                <a:spcPct val="110000"/>
              </a:lnSpc>
              <a:spcBef>
                <a:spcPts val="0"/>
              </a:spcBef>
              <a:buNone/>
              <a:defRPr sz="1650" b="0"/>
            </a:lvl9pPr>
          </a:lstStyle>
          <a:p>
            <a:pPr lvl="0"/>
            <a:r>
              <a:rPr lang="fr-CA" dirty="0"/>
              <a:t>Modifier le style du sous-titre</a:t>
            </a:r>
          </a:p>
        </p:txBody>
      </p:sp>
      <p:sp>
        <p:nvSpPr>
          <p:cNvPr id="26" name="Espace réservé du graphique 3">
            <a:extLst>
              <a:ext uri="{FF2B5EF4-FFF2-40B4-BE49-F238E27FC236}">
                <a16:creationId xmlns:a16="http://schemas.microsoft.com/office/drawing/2014/main" id="{C14953C8-0970-AF48-B627-73B80EB44992}"/>
              </a:ext>
            </a:extLst>
          </p:cNvPr>
          <p:cNvSpPr>
            <a:spLocks noGrp="1"/>
          </p:cNvSpPr>
          <p:nvPr>
            <p:ph type="chart" sz="quarter" idx="28"/>
          </p:nvPr>
        </p:nvSpPr>
        <p:spPr>
          <a:xfrm>
            <a:off x="2542505" y="1902619"/>
            <a:ext cx="1851660" cy="1507331"/>
          </a:xfrm>
        </p:spPr>
        <p:txBody>
          <a:bodyPr/>
          <a:lstStyle>
            <a:lvl1pPr>
              <a:defRPr sz="900"/>
            </a:lvl1pPr>
          </a:lstStyle>
          <a:p>
            <a:endParaRPr lang="fr-CA" dirty="0"/>
          </a:p>
        </p:txBody>
      </p:sp>
      <p:sp>
        <p:nvSpPr>
          <p:cNvPr id="27" name="Espace réservé du texte 2">
            <a:extLst>
              <a:ext uri="{FF2B5EF4-FFF2-40B4-BE49-F238E27FC236}">
                <a16:creationId xmlns:a16="http://schemas.microsoft.com/office/drawing/2014/main" id="{EC4F4B69-9A0F-824F-A7BF-03551EA191CF}"/>
              </a:ext>
            </a:extLst>
          </p:cNvPr>
          <p:cNvSpPr>
            <a:spLocks noGrp="1"/>
          </p:cNvSpPr>
          <p:nvPr>
            <p:ph type="body" idx="29" hasCustomPrompt="1"/>
          </p:nvPr>
        </p:nvSpPr>
        <p:spPr>
          <a:xfrm>
            <a:off x="4759925" y="3553690"/>
            <a:ext cx="1851660" cy="754380"/>
          </a:xfrm>
        </p:spPr>
        <p:txBody>
          <a:bodyPr anchor="t"/>
          <a:lstStyle>
            <a:lvl1pPr marL="0" indent="0" algn="ctr">
              <a:lnSpc>
                <a:spcPct val="110000"/>
              </a:lnSpc>
              <a:spcBef>
                <a:spcPts val="0"/>
              </a:spcBef>
              <a:spcAft>
                <a:spcPts val="0"/>
              </a:spcAft>
              <a:buNone/>
              <a:defRPr sz="1650" b="0">
                <a:solidFill>
                  <a:schemeClr val="tx1"/>
                </a:solidFill>
              </a:defRPr>
            </a:lvl1pPr>
            <a:lvl2pPr marL="0" indent="0" algn="ctr">
              <a:lnSpc>
                <a:spcPct val="110000"/>
              </a:lnSpc>
              <a:spcBef>
                <a:spcPts val="0"/>
              </a:spcBef>
              <a:spcAft>
                <a:spcPts val="0"/>
              </a:spcAft>
              <a:buNone/>
              <a:defRPr sz="1650" b="0"/>
            </a:lvl2pPr>
            <a:lvl3pPr marL="0" indent="0" algn="ctr">
              <a:lnSpc>
                <a:spcPct val="110000"/>
              </a:lnSpc>
              <a:spcBef>
                <a:spcPts val="0"/>
              </a:spcBef>
              <a:spcAft>
                <a:spcPts val="0"/>
              </a:spcAft>
              <a:buNone/>
              <a:defRPr sz="1650" b="0"/>
            </a:lvl3pPr>
            <a:lvl4pPr marL="0" indent="0" algn="ctr">
              <a:lnSpc>
                <a:spcPct val="110000"/>
              </a:lnSpc>
              <a:spcBef>
                <a:spcPts val="0"/>
              </a:spcBef>
              <a:buNone/>
              <a:defRPr sz="1650" b="0"/>
            </a:lvl4pPr>
            <a:lvl5pPr marL="0" indent="0" algn="ctr">
              <a:lnSpc>
                <a:spcPct val="110000"/>
              </a:lnSpc>
              <a:spcBef>
                <a:spcPts val="0"/>
              </a:spcBef>
              <a:buNone/>
              <a:defRPr sz="1650" b="0"/>
            </a:lvl5pPr>
            <a:lvl6pPr marL="0" indent="0" algn="ctr">
              <a:lnSpc>
                <a:spcPct val="110000"/>
              </a:lnSpc>
              <a:spcBef>
                <a:spcPts val="0"/>
              </a:spcBef>
              <a:buNone/>
              <a:defRPr sz="1650" b="0">
                <a:solidFill>
                  <a:schemeClr val="tx1"/>
                </a:solidFill>
              </a:defRPr>
            </a:lvl6pPr>
            <a:lvl7pPr marL="0" indent="0" algn="ctr">
              <a:lnSpc>
                <a:spcPct val="110000"/>
              </a:lnSpc>
              <a:spcBef>
                <a:spcPts val="0"/>
              </a:spcBef>
              <a:buNone/>
              <a:defRPr sz="1650" b="0"/>
            </a:lvl7pPr>
            <a:lvl8pPr marL="0" indent="0" algn="ctr">
              <a:lnSpc>
                <a:spcPct val="110000"/>
              </a:lnSpc>
              <a:spcBef>
                <a:spcPts val="0"/>
              </a:spcBef>
              <a:buNone/>
              <a:defRPr sz="1650" b="0"/>
            </a:lvl8pPr>
            <a:lvl9pPr marL="0" indent="0" algn="ctr">
              <a:lnSpc>
                <a:spcPct val="110000"/>
              </a:lnSpc>
              <a:spcBef>
                <a:spcPts val="0"/>
              </a:spcBef>
              <a:buNone/>
              <a:defRPr sz="1650" b="0"/>
            </a:lvl9pPr>
          </a:lstStyle>
          <a:p>
            <a:pPr lvl="0"/>
            <a:r>
              <a:rPr lang="fr-CA" dirty="0"/>
              <a:t>Modifier le style du sous-titre</a:t>
            </a:r>
          </a:p>
        </p:txBody>
      </p:sp>
      <p:sp>
        <p:nvSpPr>
          <p:cNvPr id="28" name="Espace réservé du graphique 3">
            <a:extLst>
              <a:ext uri="{FF2B5EF4-FFF2-40B4-BE49-F238E27FC236}">
                <a16:creationId xmlns:a16="http://schemas.microsoft.com/office/drawing/2014/main" id="{1BC99595-BDC8-6A4B-86B3-47D4269F9112}"/>
              </a:ext>
            </a:extLst>
          </p:cNvPr>
          <p:cNvSpPr>
            <a:spLocks noGrp="1"/>
          </p:cNvSpPr>
          <p:nvPr>
            <p:ph type="chart" sz="quarter" idx="30"/>
          </p:nvPr>
        </p:nvSpPr>
        <p:spPr>
          <a:xfrm>
            <a:off x="4759925" y="1902619"/>
            <a:ext cx="1851660" cy="1507331"/>
          </a:xfrm>
        </p:spPr>
        <p:txBody>
          <a:bodyPr/>
          <a:lstStyle>
            <a:lvl1pPr>
              <a:defRPr sz="900"/>
            </a:lvl1pPr>
          </a:lstStyle>
          <a:p>
            <a:endParaRPr lang="fr-CA" dirty="0"/>
          </a:p>
        </p:txBody>
      </p:sp>
      <p:sp>
        <p:nvSpPr>
          <p:cNvPr id="29" name="Espace réservé du texte 2">
            <a:extLst>
              <a:ext uri="{FF2B5EF4-FFF2-40B4-BE49-F238E27FC236}">
                <a16:creationId xmlns:a16="http://schemas.microsoft.com/office/drawing/2014/main" id="{4CDC5BC5-AADF-3546-980A-92BDACC4C0A1}"/>
              </a:ext>
            </a:extLst>
          </p:cNvPr>
          <p:cNvSpPr>
            <a:spLocks noGrp="1"/>
          </p:cNvSpPr>
          <p:nvPr>
            <p:ph type="body" idx="31" hasCustomPrompt="1"/>
          </p:nvPr>
        </p:nvSpPr>
        <p:spPr>
          <a:xfrm>
            <a:off x="6977346" y="3553690"/>
            <a:ext cx="1851660" cy="754380"/>
          </a:xfrm>
        </p:spPr>
        <p:txBody>
          <a:bodyPr anchor="t"/>
          <a:lstStyle>
            <a:lvl1pPr marL="0" indent="0" algn="ctr">
              <a:lnSpc>
                <a:spcPct val="110000"/>
              </a:lnSpc>
              <a:spcBef>
                <a:spcPts val="0"/>
              </a:spcBef>
              <a:spcAft>
                <a:spcPts val="0"/>
              </a:spcAft>
              <a:buNone/>
              <a:defRPr sz="1650" b="0">
                <a:solidFill>
                  <a:schemeClr val="tx1"/>
                </a:solidFill>
              </a:defRPr>
            </a:lvl1pPr>
            <a:lvl2pPr marL="0" indent="0" algn="ctr">
              <a:lnSpc>
                <a:spcPct val="110000"/>
              </a:lnSpc>
              <a:spcBef>
                <a:spcPts val="0"/>
              </a:spcBef>
              <a:spcAft>
                <a:spcPts val="0"/>
              </a:spcAft>
              <a:buNone/>
              <a:defRPr sz="1650" b="0"/>
            </a:lvl2pPr>
            <a:lvl3pPr marL="0" indent="0" algn="ctr">
              <a:lnSpc>
                <a:spcPct val="110000"/>
              </a:lnSpc>
              <a:spcBef>
                <a:spcPts val="0"/>
              </a:spcBef>
              <a:spcAft>
                <a:spcPts val="0"/>
              </a:spcAft>
              <a:buNone/>
              <a:defRPr sz="1650" b="0"/>
            </a:lvl3pPr>
            <a:lvl4pPr marL="0" indent="0" algn="ctr">
              <a:lnSpc>
                <a:spcPct val="110000"/>
              </a:lnSpc>
              <a:spcBef>
                <a:spcPts val="0"/>
              </a:spcBef>
              <a:buNone/>
              <a:defRPr sz="1650" b="0"/>
            </a:lvl4pPr>
            <a:lvl5pPr marL="0" indent="0" algn="ctr">
              <a:lnSpc>
                <a:spcPct val="110000"/>
              </a:lnSpc>
              <a:spcBef>
                <a:spcPts val="0"/>
              </a:spcBef>
              <a:buNone/>
              <a:defRPr sz="1650" b="0"/>
            </a:lvl5pPr>
            <a:lvl6pPr marL="0" indent="0" algn="ctr">
              <a:lnSpc>
                <a:spcPct val="110000"/>
              </a:lnSpc>
              <a:spcBef>
                <a:spcPts val="0"/>
              </a:spcBef>
              <a:buNone/>
              <a:defRPr sz="1650" b="0">
                <a:solidFill>
                  <a:schemeClr val="tx1"/>
                </a:solidFill>
              </a:defRPr>
            </a:lvl6pPr>
            <a:lvl7pPr marL="0" indent="0" algn="ctr">
              <a:lnSpc>
                <a:spcPct val="110000"/>
              </a:lnSpc>
              <a:spcBef>
                <a:spcPts val="0"/>
              </a:spcBef>
              <a:buNone/>
              <a:defRPr sz="1650" b="0"/>
            </a:lvl7pPr>
            <a:lvl8pPr marL="0" indent="0" algn="ctr">
              <a:lnSpc>
                <a:spcPct val="110000"/>
              </a:lnSpc>
              <a:spcBef>
                <a:spcPts val="0"/>
              </a:spcBef>
              <a:buNone/>
              <a:defRPr sz="1650" b="0"/>
            </a:lvl8pPr>
            <a:lvl9pPr marL="0" indent="0" algn="ctr">
              <a:lnSpc>
                <a:spcPct val="110000"/>
              </a:lnSpc>
              <a:spcBef>
                <a:spcPts val="0"/>
              </a:spcBef>
              <a:buNone/>
              <a:defRPr sz="1650" b="0"/>
            </a:lvl9pPr>
          </a:lstStyle>
          <a:p>
            <a:pPr lvl="0"/>
            <a:r>
              <a:rPr lang="fr-CA" dirty="0"/>
              <a:t>Modifier le style du sous-titre</a:t>
            </a:r>
          </a:p>
        </p:txBody>
      </p:sp>
      <p:sp>
        <p:nvSpPr>
          <p:cNvPr id="30" name="Espace réservé du graphique 3">
            <a:extLst>
              <a:ext uri="{FF2B5EF4-FFF2-40B4-BE49-F238E27FC236}">
                <a16:creationId xmlns:a16="http://schemas.microsoft.com/office/drawing/2014/main" id="{22818B4B-9920-C942-81C0-19F655F95B17}"/>
              </a:ext>
            </a:extLst>
          </p:cNvPr>
          <p:cNvSpPr>
            <a:spLocks noGrp="1"/>
          </p:cNvSpPr>
          <p:nvPr>
            <p:ph type="chart" sz="quarter" idx="32"/>
          </p:nvPr>
        </p:nvSpPr>
        <p:spPr>
          <a:xfrm>
            <a:off x="6977346" y="1902619"/>
            <a:ext cx="1851660" cy="1507331"/>
          </a:xfrm>
        </p:spPr>
        <p:txBody>
          <a:bodyPr/>
          <a:lstStyle>
            <a:lvl1pPr>
              <a:defRPr sz="900"/>
            </a:lvl1pPr>
          </a:lstStyle>
          <a:p>
            <a:endParaRPr lang="fr-CA" dirty="0"/>
          </a:p>
        </p:txBody>
      </p:sp>
    </p:spTree>
    <p:extLst>
      <p:ext uri="{BB962C8B-B14F-4D97-AF65-F5344CB8AC3E}">
        <p14:creationId xmlns:p14="http://schemas.microsoft.com/office/powerpoint/2010/main" val="810292677"/>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re double et 4 graphiques/descriptions">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p>
            <a:endParaRPr lang="fr-CA" dirty="0"/>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p>
            <a:fld id="{8B69CE05-7327-B048-93DD-60FA085DCF44}" type="slidenum">
              <a:rPr lang="fr-CA" smtClean="0"/>
              <a:t>‹N°›</a:t>
            </a:fld>
            <a:endParaRPr lang="fr-CA" dirty="0"/>
          </a:p>
        </p:txBody>
      </p:sp>
      <p:sp>
        <p:nvSpPr>
          <p:cNvPr id="7" name="Espace réservé du texte 2">
            <a:extLst>
              <a:ext uri="{FF2B5EF4-FFF2-40B4-BE49-F238E27FC236}">
                <a16:creationId xmlns:a16="http://schemas.microsoft.com/office/drawing/2014/main" id="{F96A51B7-D802-FA42-AD28-304B645F2D95}"/>
              </a:ext>
            </a:extLst>
          </p:cNvPr>
          <p:cNvSpPr>
            <a:spLocks noGrp="1"/>
          </p:cNvSpPr>
          <p:nvPr>
            <p:ph type="body" idx="15" hasCustomPrompt="1"/>
          </p:nvPr>
        </p:nvSpPr>
        <p:spPr>
          <a:xfrm>
            <a:off x="573786" y="4381607"/>
            <a:ext cx="7998714" cy="266577"/>
          </a:xfrm>
        </p:spPr>
        <p:txBody>
          <a:bodyPr anchor="b"/>
          <a:lstStyle>
            <a:lvl1pPr marL="0" indent="0" algn="l">
              <a:lnSpc>
                <a:spcPct val="100000"/>
              </a:lnSpc>
              <a:spcBef>
                <a:spcPts val="0"/>
              </a:spcBef>
              <a:spcAft>
                <a:spcPts val="0"/>
              </a:spcAft>
              <a:buNone/>
              <a:defRPr sz="750" b="0">
                <a:solidFill>
                  <a:schemeClr val="tx1"/>
                </a:solidFill>
              </a:defRPr>
            </a:lvl1pPr>
            <a:lvl2pPr marL="0" indent="0">
              <a:lnSpc>
                <a:spcPct val="100000"/>
              </a:lnSpc>
              <a:spcBef>
                <a:spcPts val="0"/>
              </a:spcBef>
              <a:spcAft>
                <a:spcPts val="0"/>
              </a:spcAft>
              <a:buNone/>
              <a:defRPr sz="750" b="0"/>
            </a:lvl2pPr>
            <a:lvl3pPr marL="0" indent="0">
              <a:lnSpc>
                <a:spcPct val="100000"/>
              </a:lnSpc>
              <a:spcBef>
                <a:spcPts val="0"/>
              </a:spcBef>
              <a:spcAft>
                <a:spcPts val="0"/>
              </a:spcAft>
              <a:buNone/>
              <a:defRPr sz="750" b="0"/>
            </a:lvl3pPr>
            <a:lvl4pPr marL="0" indent="0">
              <a:lnSpc>
                <a:spcPct val="100000"/>
              </a:lnSpc>
              <a:spcBef>
                <a:spcPts val="0"/>
              </a:spcBef>
              <a:buNone/>
              <a:defRPr sz="750" b="0"/>
            </a:lvl4pPr>
            <a:lvl5pPr marL="0" indent="0">
              <a:lnSpc>
                <a:spcPct val="100000"/>
              </a:lnSpc>
              <a:spcBef>
                <a:spcPts val="0"/>
              </a:spcBef>
              <a:buNone/>
              <a:defRPr sz="750" b="0"/>
            </a:lvl5pPr>
            <a:lvl6pPr marL="0" indent="0">
              <a:lnSpc>
                <a:spcPct val="100000"/>
              </a:lnSpc>
              <a:spcBef>
                <a:spcPts val="0"/>
              </a:spcBef>
              <a:buNone/>
              <a:defRPr sz="750" b="0"/>
            </a:lvl6pPr>
            <a:lvl7pPr marL="2057400" indent="0">
              <a:buNone/>
              <a:defRPr sz="1200" b="1"/>
            </a:lvl7pPr>
            <a:lvl8pPr marL="2400300" indent="0">
              <a:buNone/>
              <a:defRPr sz="1200" b="1"/>
            </a:lvl8pPr>
            <a:lvl9pPr marL="2743200" indent="0">
              <a:buNone/>
              <a:defRPr sz="1200" b="1"/>
            </a:lvl9pPr>
          </a:lstStyle>
          <a:p>
            <a:pPr lvl="0"/>
            <a:r>
              <a:rPr lang="fr-CA" dirty="0"/>
              <a:t>Source</a:t>
            </a:r>
          </a:p>
        </p:txBody>
      </p:sp>
      <p:sp>
        <p:nvSpPr>
          <p:cNvPr id="14" name="Espace réservé du texte 2">
            <a:extLst>
              <a:ext uri="{FF2B5EF4-FFF2-40B4-BE49-F238E27FC236}">
                <a16:creationId xmlns:a16="http://schemas.microsoft.com/office/drawing/2014/main" id="{C038E4CC-9DCE-5A4B-B6B7-6AC0226F3DE7}"/>
              </a:ext>
            </a:extLst>
          </p:cNvPr>
          <p:cNvSpPr>
            <a:spLocks noGrp="1"/>
          </p:cNvSpPr>
          <p:nvPr>
            <p:ph type="body" idx="19" hasCustomPrompt="1"/>
          </p:nvPr>
        </p:nvSpPr>
        <p:spPr>
          <a:xfrm>
            <a:off x="325085" y="3553690"/>
            <a:ext cx="1851660" cy="754380"/>
          </a:xfrm>
        </p:spPr>
        <p:txBody>
          <a:bodyPr anchor="t"/>
          <a:lstStyle>
            <a:lvl1pPr marL="0" indent="0" algn="ctr">
              <a:lnSpc>
                <a:spcPct val="110000"/>
              </a:lnSpc>
              <a:spcBef>
                <a:spcPts val="0"/>
              </a:spcBef>
              <a:spcAft>
                <a:spcPts val="0"/>
              </a:spcAft>
              <a:buNone/>
              <a:defRPr sz="1650" b="0">
                <a:solidFill>
                  <a:schemeClr val="tx1"/>
                </a:solidFill>
              </a:defRPr>
            </a:lvl1pPr>
            <a:lvl2pPr marL="0" indent="0" algn="ctr">
              <a:lnSpc>
                <a:spcPct val="110000"/>
              </a:lnSpc>
              <a:spcBef>
                <a:spcPts val="0"/>
              </a:spcBef>
              <a:spcAft>
                <a:spcPts val="0"/>
              </a:spcAft>
              <a:buNone/>
              <a:defRPr sz="1650" b="0"/>
            </a:lvl2pPr>
            <a:lvl3pPr marL="0" indent="0" algn="ctr">
              <a:lnSpc>
                <a:spcPct val="110000"/>
              </a:lnSpc>
              <a:spcBef>
                <a:spcPts val="0"/>
              </a:spcBef>
              <a:spcAft>
                <a:spcPts val="0"/>
              </a:spcAft>
              <a:buNone/>
              <a:defRPr sz="1650" b="0"/>
            </a:lvl3pPr>
            <a:lvl4pPr marL="0" indent="0" algn="ctr">
              <a:lnSpc>
                <a:spcPct val="110000"/>
              </a:lnSpc>
              <a:spcBef>
                <a:spcPts val="0"/>
              </a:spcBef>
              <a:buNone/>
              <a:defRPr sz="1650" b="0"/>
            </a:lvl4pPr>
            <a:lvl5pPr marL="0" indent="0" algn="ctr">
              <a:lnSpc>
                <a:spcPct val="110000"/>
              </a:lnSpc>
              <a:spcBef>
                <a:spcPts val="0"/>
              </a:spcBef>
              <a:buNone/>
              <a:defRPr sz="1650" b="0"/>
            </a:lvl5pPr>
            <a:lvl6pPr marL="0" indent="0" algn="ctr">
              <a:lnSpc>
                <a:spcPct val="110000"/>
              </a:lnSpc>
              <a:spcBef>
                <a:spcPts val="0"/>
              </a:spcBef>
              <a:buNone/>
              <a:defRPr sz="1650" b="0">
                <a:solidFill>
                  <a:schemeClr val="tx1"/>
                </a:solidFill>
              </a:defRPr>
            </a:lvl6pPr>
            <a:lvl7pPr marL="0" indent="0" algn="ctr">
              <a:lnSpc>
                <a:spcPct val="110000"/>
              </a:lnSpc>
              <a:spcBef>
                <a:spcPts val="0"/>
              </a:spcBef>
              <a:buNone/>
              <a:defRPr sz="1650" b="0"/>
            </a:lvl7pPr>
            <a:lvl8pPr marL="0" indent="0" algn="ctr">
              <a:lnSpc>
                <a:spcPct val="110000"/>
              </a:lnSpc>
              <a:spcBef>
                <a:spcPts val="0"/>
              </a:spcBef>
              <a:buNone/>
              <a:defRPr sz="1650" b="0"/>
            </a:lvl8pPr>
            <a:lvl9pPr marL="0" indent="0" algn="ctr">
              <a:lnSpc>
                <a:spcPct val="110000"/>
              </a:lnSpc>
              <a:spcBef>
                <a:spcPts val="0"/>
              </a:spcBef>
              <a:buNone/>
              <a:defRPr sz="1650" b="0"/>
            </a:lvl9pPr>
          </a:lstStyle>
          <a:p>
            <a:pPr lvl="0"/>
            <a:r>
              <a:rPr lang="fr-CA" dirty="0"/>
              <a:t>Modifier le style du sous-titre</a:t>
            </a:r>
          </a:p>
        </p:txBody>
      </p:sp>
      <p:sp>
        <p:nvSpPr>
          <p:cNvPr id="24" name="Espace réservé du graphique 3">
            <a:extLst>
              <a:ext uri="{FF2B5EF4-FFF2-40B4-BE49-F238E27FC236}">
                <a16:creationId xmlns:a16="http://schemas.microsoft.com/office/drawing/2014/main" id="{22F26ECB-1FDA-D94F-BB65-4C5D6A4E9212}"/>
              </a:ext>
            </a:extLst>
          </p:cNvPr>
          <p:cNvSpPr>
            <a:spLocks noGrp="1"/>
          </p:cNvSpPr>
          <p:nvPr>
            <p:ph type="chart" sz="quarter" idx="26"/>
          </p:nvPr>
        </p:nvSpPr>
        <p:spPr>
          <a:xfrm>
            <a:off x="325085" y="1902619"/>
            <a:ext cx="1851660" cy="1507331"/>
          </a:xfrm>
        </p:spPr>
        <p:txBody>
          <a:bodyPr/>
          <a:lstStyle>
            <a:lvl1pPr>
              <a:defRPr sz="900"/>
            </a:lvl1pPr>
          </a:lstStyle>
          <a:p>
            <a:endParaRPr lang="fr-CA" dirty="0"/>
          </a:p>
        </p:txBody>
      </p:sp>
      <p:sp>
        <p:nvSpPr>
          <p:cNvPr id="25" name="Espace réservé du texte 2">
            <a:extLst>
              <a:ext uri="{FF2B5EF4-FFF2-40B4-BE49-F238E27FC236}">
                <a16:creationId xmlns:a16="http://schemas.microsoft.com/office/drawing/2014/main" id="{95E84C00-406E-E548-ABDA-4FBC386BCF19}"/>
              </a:ext>
            </a:extLst>
          </p:cNvPr>
          <p:cNvSpPr>
            <a:spLocks noGrp="1"/>
          </p:cNvSpPr>
          <p:nvPr>
            <p:ph type="body" idx="27" hasCustomPrompt="1"/>
          </p:nvPr>
        </p:nvSpPr>
        <p:spPr>
          <a:xfrm>
            <a:off x="2542505" y="3553690"/>
            <a:ext cx="1851660" cy="754380"/>
          </a:xfrm>
        </p:spPr>
        <p:txBody>
          <a:bodyPr anchor="t"/>
          <a:lstStyle>
            <a:lvl1pPr marL="0" indent="0" algn="ctr">
              <a:lnSpc>
                <a:spcPct val="110000"/>
              </a:lnSpc>
              <a:spcBef>
                <a:spcPts val="0"/>
              </a:spcBef>
              <a:spcAft>
                <a:spcPts val="0"/>
              </a:spcAft>
              <a:buNone/>
              <a:defRPr sz="1650" b="0">
                <a:solidFill>
                  <a:schemeClr val="tx1"/>
                </a:solidFill>
              </a:defRPr>
            </a:lvl1pPr>
            <a:lvl2pPr marL="0" indent="0" algn="ctr">
              <a:lnSpc>
                <a:spcPct val="110000"/>
              </a:lnSpc>
              <a:spcBef>
                <a:spcPts val="0"/>
              </a:spcBef>
              <a:spcAft>
                <a:spcPts val="0"/>
              </a:spcAft>
              <a:buNone/>
              <a:defRPr sz="1650" b="0"/>
            </a:lvl2pPr>
            <a:lvl3pPr marL="0" indent="0" algn="ctr">
              <a:lnSpc>
                <a:spcPct val="110000"/>
              </a:lnSpc>
              <a:spcBef>
                <a:spcPts val="0"/>
              </a:spcBef>
              <a:spcAft>
                <a:spcPts val="0"/>
              </a:spcAft>
              <a:buNone/>
              <a:defRPr sz="1650" b="0"/>
            </a:lvl3pPr>
            <a:lvl4pPr marL="0" indent="0" algn="ctr">
              <a:lnSpc>
                <a:spcPct val="110000"/>
              </a:lnSpc>
              <a:spcBef>
                <a:spcPts val="0"/>
              </a:spcBef>
              <a:buNone/>
              <a:defRPr sz="1650" b="0"/>
            </a:lvl4pPr>
            <a:lvl5pPr marL="0" indent="0" algn="ctr">
              <a:lnSpc>
                <a:spcPct val="110000"/>
              </a:lnSpc>
              <a:spcBef>
                <a:spcPts val="0"/>
              </a:spcBef>
              <a:buNone/>
              <a:defRPr sz="1650" b="0"/>
            </a:lvl5pPr>
            <a:lvl6pPr marL="0" indent="0" algn="ctr">
              <a:lnSpc>
                <a:spcPct val="110000"/>
              </a:lnSpc>
              <a:spcBef>
                <a:spcPts val="0"/>
              </a:spcBef>
              <a:buNone/>
              <a:defRPr sz="1650" b="0">
                <a:solidFill>
                  <a:schemeClr val="tx1"/>
                </a:solidFill>
              </a:defRPr>
            </a:lvl6pPr>
            <a:lvl7pPr marL="0" indent="0" algn="ctr">
              <a:lnSpc>
                <a:spcPct val="110000"/>
              </a:lnSpc>
              <a:spcBef>
                <a:spcPts val="0"/>
              </a:spcBef>
              <a:buNone/>
              <a:defRPr sz="1650" b="0"/>
            </a:lvl7pPr>
            <a:lvl8pPr marL="0" indent="0" algn="ctr">
              <a:lnSpc>
                <a:spcPct val="110000"/>
              </a:lnSpc>
              <a:spcBef>
                <a:spcPts val="0"/>
              </a:spcBef>
              <a:buNone/>
              <a:defRPr sz="1650" b="0"/>
            </a:lvl8pPr>
            <a:lvl9pPr marL="0" indent="0" algn="ctr">
              <a:lnSpc>
                <a:spcPct val="110000"/>
              </a:lnSpc>
              <a:spcBef>
                <a:spcPts val="0"/>
              </a:spcBef>
              <a:buNone/>
              <a:defRPr sz="1650" b="0"/>
            </a:lvl9pPr>
          </a:lstStyle>
          <a:p>
            <a:pPr lvl="0"/>
            <a:r>
              <a:rPr lang="fr-CA" dirty="0"/>
              <a:t>Modifier le style du sous-titre</a:t>
            </a:r>
          </a:p>
        </p:txBody>
      </p:sp>
      <p:sp>
        <p:nvSpPr>
          <p:cNvPr id="26" name="Espace réservé du graphique 3">
            <a:extLst>
              <a:ext uri="{FF2B5EF4-FFF2-40B4-BE49-F238E27FC236}">
                <a16:creationId xmlns:a16="http://schemas.microsoft.com/office/drawing/2014/main" id="{C14953C8-0970-AF48-B627-73B80EB44992}"/>
              </a:ext>
            </a:extLst>
          </p:cNvPr>
          <p:cNvSpPr>
            <a:spLocks noGrp="1"/>
          </p:cNvSpPr>
          <p:nvPr>
            <p:ph type="chart" sz="quarter" idx="28"/>
          </p:nvPr>
        </p:nvSpPr>
        <p:spPr>
          <a:xfrm>
            <a:off x="2542505" y="1902619"/>
            <a:ext cx="1851660" cy="1507331"/>
          </a:xfrm>
        </p:spPr>
        <p:txBody>
          <a:bodyPr/>
          <a:lstStyle>
            <a:lvl1pPr>
              <a:defRPr sz="900"/>
            </a:lvl1pPr>
          </a:lstStyle>
          <a:p>
            <a:endParaRPr lang="fr-CA" dirty="0"/>
          </a:p>
        </p:txBody>
      </p:sp>
      <p:sp>
        <p:nvSpPr>
          <p:cNvPr id="27" name="Espace réservé du texte 2">
            <a:extLst>
              <a:ext uri="{FF2B5EF4-FFF2-40B4-BE49-F238E27FC236}">
                <a16:creationId xmlns:a16="http://schemas.microsoft.com/office/drawing/2014/main" id="{EC4F4B69-9A0F-824F-A7BF-03551EA191CF}"/>
              </a:ext>
            </a:extLst>
          </p:cNvPr>
          <p:cNvSpPr>
            <a:spLocks noGrp="1"/>
          </p:cNvSpPr>
          <p:nvPr>
            <p:ph type="body" idx="29" hasCustomPrompt="1"/>
          </p:nvPr>
        </p:nvSpPr>
        <p:spPr>
          <a:xfrm>
            <a:off x="4759925" y="3553690"/>
            <a:ext cx="1851660" cy="754380"/>
          </a:xfrm>
        </p:spPr>
        <p:txBody>
          <a:bodyPr anchor="t"/>
          <a:lstStyle>
            <a:lvl1pPr marL="0" indent="0" algn="ctr">
              <a:lnSpc>
                <a:spcPct val="110000"/>
              </a:lnSpc>
              <a:spcBef>
                <a:spcPts val="0"/>
              </a:spcBef>
              <a:spcAft>
                <a:spcPts val="0"/>
              </a:spcAft>
              <a:buNone/>
              <a:defRPr sz="1650" b="0">
                <a:solidFill>
                  <a:schemeClr val="tx1"/>
                </a:solidFill>
              </a:defRPr>
            </a:lvl1pPr>
            <a:lvl2pPr marL="0" indent="0" algn="ctr">
              <a:lnSpc>
                <a:spcPct val="110000"/>
              </a:lnSpc>
              <a:spcBef>
                <a:spcPts val="0"/>
              </a:spcBef>
              <a:spcAft>
                <a:spcPts val="0"/>
              </a:spcAft>
              <a:buNone/>
              <a:defRPr sz="1650" b="0"/>
            </a:lvl2pPr>
            <a:lvl3pPr marL="0" indent="0" algn="ctr">
              <a:lnSpc>
                <a:spcPct val="110000"/>
              </a:lnSpc>
              <a:spcBef>
                <a:spcPts val="0"/>
              </a:spcBef>
              <a:spcAft>
                <a:spcPts val="0"/>
              </a:spcAft>
              <a:buNone/>
              <a:defRPr sz="1650" b="0"/>
            </a:lvl3pPr>
            <a:lvl4pPr marL="0" indent="0" algn="ctr">
              <a:lnSpc>
                <a:spcPct val="110000"/>
              </a:lnSpc>
              <a:spcBef>
                <a:spcPts val="0"/>
              </a:spcBef>
              <a:buNone/>
              <a:defRPr sz="1650" b="0"/>
            </a:lvl4pPr>
            <a:lvl5pPr marL="0" indent="0" algn="ctr">
              <a:lnSpc>
                <a:spcPct val="110000"/>
              </a:lnSpc>
              <a:spcBef>
                <a:spcPts val="0"/>
              </a:spcBef>
              <a:buNone/>
              <a:defRPr sz="1650" b="0"/>
            </a:lvl5pPr>
            <a:lvl6pPr marL="0" indent="0" algn="ctr">
              <a:lnSpc>
                <a:spcPct val="110000"/>
              </a:lnSpc>
              <a:spcBef>
                <a:spcPts val="0"/>
              </a:spcBef>
              <a:buNone/>
              <a:defRPr sz="1650" b="0">
                <a:solidFill>
                  <a:schemeClr val="tx1"/>
                </a:solidFill>
              </a:defRPr>
            </a:lvl6pPr>
            <a:lvl7pPr marL="0" indent="0" algn="ctr">
              <a:lnSpc>
                <a:spcPct val="110000"/>
              </a:lnSpc>
              <a:spcBef>
                <a:spcPts val="0"/>
              </a:spcBef>
              <a:buNone/>
              <a:defRPr sz="1650" b="0"/>
            </a:lvl7pPr>
            <a:lvl8pPr marL="0" indent="0" algn="ctr">
              <a:lnSpc>
                <a:spcPct val="110000"/>
              </a:lnSpc>
              <a:spcBef>
                <a:spcPts val="0"/>
              </a:spcBef>
              <a:buNone/>
              <a:defRPr sz="1650" b="0"/>
            </a:lvl8pPr>
            <a:lvl9pPr marL="0" indent="0" algn="ctr">
              <a:lnSpc>
                <a:spcPct val="110000"/>
              </a:lnSpc>
              <a:spcBef>
                <a:spcPts val="0"/>
              </a:spcBef>
              <a:buNone/>
              <a:defRPr sz="1650" b="0"/>
            </a:lvl9pPr>
          </a:lstStyle>
          <a:p>
            <a:pPr lvl="0"/>
            <a:r>
              <a:rPr lang="fr-CA" dirty="0"/>
              <a:t>Modifier le style du sous-titre</a:t>
            </a:r>
          </a:p>
        </p:txBody>
      </p:sp>
      <p:sp>
        <p:nvSpPr>
          <p:cNvPr id="28" name="Espace réservé du graphique 3">
            <a:extLst>
              <a:ext uri="{FF2B5EF4-FFF2-40B4-BE49-F238E27FC236}">
                <a16:creationId xmlns:a16="http://schemas.microsoft.com/office/drawing/2014/main" id="{1BC99595-BDC8-6A4B-86B3-47D4269F9112}"/>
              </a:ext>
            </a:extLst>
          </p:cNvPr>
          <p:cNvSpPr>
            <a:spLocks noGrp="1"/>
          </p:cNvSpPr>
          <p:nvPr>
            <p:ph type="chart" sz="quarter" idx="30"/>
          </p:nvPr>
        </p:nvSpPr>
        <p:spPr>
          <a:xfrm>
            <a:off x="4759925" y="1902619"/>
            <a:ext cx="1851660" cy="1507331"/>
          </a:xfrm>
        </p:spPr>
        <p:txBody>
          <a:bodyPr/>
          <a:lstStyle>
            <a:lvl1pPr>
              <a:defRPr sz="900"/>
            </a:lvl1pPr>
          </a:lstStyle>
          <a:p>
            <a:endParaRPr lang="fr-CA" dirty="0"/>
          </a:p>
        </p:txBody>
      </p:sp>
      <p:sp>
        <p:nvSpPr>
          <p:cNvPr id="29" name="Espace réservé du texte 2">
            <a:extLst>
              <a:ext uri="{FF2B5EF4-FFF2-40B4-BE49-F238E27FC236}">
                <a16:creationId xmlns:a16="http://schemas.microsoft.com/office/drawing/2014/main" id="{4CDC5BC5-AADF-3546-980A-92BDACC4C0A1}"/>
              </a:ext>
            </a:extLst>
          </p:cNvPr>
          <p:cNvSpPr>
            <a:spLocks noGrp="1"/>
          </p:cNvSpPr>
          <p:nvPr>
            <p:ph type="body" idx="31" hasCustomPrompt="1"/>
          </p:nvPr>
        </p:nvSpPr>
        <p:spPr>
          <a:xfrm>
            <a:off x="6977346" y="3553690"/>
            <a:ext cx="1851660" cy="754380"/>
          </a:xfrm>
        </p:spPr>
        <p:txBody>
          <a:bodyPr anchor="t"/>
          <a:lstStyle>
            <a:lvl1pPr marL="0" indent="0" algn="ctr">
              <a:lnSpc>
                <a:spcPct val="110000"/>
              </a:lnSpc>
              <a:spcBef>
                <a:spcPts val="0"/>
              </a:spcBef>
              <a:spcAft>
                <a:spcPts val="0"/>
              </a:spcAft>
              <a:buNone/>
              <a:defRPr sz="1650" b="0">
                <a:solidFill>
                  <a:schemeClr val="tx1"/>
                </a:solidFill>
              </a:defRPr>
            </a:lvl1pPr>
            <a:lvl2pPr marL="0" indent="0" algn="ctr">
              <a:lnSpc>
                <a:spcPct val="110000"/>
              </a:lnSpc>
              <a:spcBef>
                <a:spcPts val="0"/>
              </a:spcBef>
              <a:spcAft>
                <a:spcPts val="0"/>
              </a:spcAft>
              <a:buNone/>
              <a:defRPr sz="1650" b="0"/>
            </a:lvl2pPr>
            <a:lvl3pPr marL="0" indent="0" algn="ctr">
              <a:lnSpc>
                <a:spcPct val="110000"/>
              </a:lnSpc>
              <a:spcBef>
                <a:spcPts val="0"/>
              </a:spcBef>
              <a:spcAft>
                <a:spcPts val="0"/>
              </a:spcAft>
              <a:buNone/>
              <a:defRPr sz="1650" b="0"/>
            </a:lvl3pPr>
            <a:lvl4pPr marL="0" indent="0" algn="ctr">
              <a:lnSpc>
                <a:spcPct val="110000"/>
              </a:lnSpc>
              <a:spcBef>
                <a:spcPts val="0"/>
              </a:spcBef>
              <a:buNone/>
              <a:defRPr sz="1650" b="0"/>
            </a:lvl4pPr>
            <a:lvl5pPr marL="0" indent="0" algn="ctr">
              <a:lnSpc>
                <a:spcPct val="110000"/>
              </a:lnSpc>
              <a:spcBef>
                <a:spcPts val="0"/>
              </a:spcBef>
              <a:buNone/>
              <a:defRPr sz="1650" b="0"/>
            </a:lvl5pPr>
            <a:lvl6pPr marL="0" indent="0" algn="ctr">
              <a:lnSpc>
                <a:spcPct val="110000"/>
              </a:lnSpc>
              <a:spcBef>
                <a:spcPts val="0"/>
              </a:spcBef>
              <a:buNone/>
              <a:defRPr sz="1650" b="0">
                <a:solidFill>
                  <a:schemeClr val="tx1"/>
                </a:solidFill>
              </a:defRPr>
            </a:lvl6pPr>
            <a:lvl7pPr marL="0" indent="0" algn="ctr">
              <a:lnSpc>
                <a:spcPct val="110000"/>
              </a:lnSpc>
              <a:spcBef>
                <a:spcPts val="0"/>
              </a:spcBef>
              <a:buNone/>
              <a:defRPr sz="1650" b="0"/>
            </a:lvl7pPr>
            <a:lvl8pPr marL="0" indent="0" algn="ctr">
              <a:lnSpc>
                <a:spcPct val="110000"/>
              </a:lnSpc>
              <a:spcBef>
                <a:spcPts val="0"/>
              </a:spcBef>
              <a:buNone/>
              <a:defRPr sz="1650" b="0"/>
            </a:lvl8pPr>
            <a:lvl9pPr marL="0" indent="0" algn="ctr">
              <a:lnSpc>
                <a:spcPct val="110000"/>
              </a:lnSpc>
              <a:spcBef>
                <a:spcPts val="0"/>
              </a:spcBef>
              <a:buNone/>
              <a:defRPr sz="1650" b="0"/>
            </a:lvl9pPr>
          </a:lstStyle>
          <a:p>
            <a:pPr lvl="0"/>
            <a:r>
              <a:rPr lang="fr-CA" dirty="0"/>
              <a:t>Modifier le style du sous-titre</a:t>
            </a:r>
          </a:p>
        </p:txBody>
      </p:sp>
      <p:sp>
        <p:nvSpPr>
          <p:cNvPr id="30" name="Espace réservé du graphique 3">
            <a:extLst>
              <a:ext uri="{FF2B5EF4-FFF2-40B4-BE49-F238E27FC236}">
                <a16:creationId xmlns:a16="http://schemas.microsoft.com/office/drawing/2014/main" id="{22818B4B-9920-C942-81C0-19F655F95B17}"/>
              </a:ext>
            </a:extLst>
          </p:cNvPr>
          <p:cNvSpPr>
            <a:spLocks noGrp="1"/>
          </p:cNvSpPr>
          <p:nvPr>
            <p:ph type="chart" sz="quarter" idx="32"/>
          </p:nvPr>
        </p:nvSpPr>
        <p:spPr>
          <a:xfrm>
            <a:off x="6977346" y="1902619"/>
            <a:ext cx="1851660" cy="1507331"/>
          </a:xfrm>
        </p:spPr>
        <p:txBody>
          <a:bodyPr/>
          <a:lstStyle>
            <a:lvl1pPr>
              <a:defRPr sz="900"/>
            </a:lvl1pPr>
          </a:lstStyle>
          <a:p>
            <a:endParaRPr lang="fr-CA" dirty="0"/>
          </a:p>
        </p:txBody>
      </p:sp>
      <p:sp>
        <p:nvSpPr>
          <p:cNvPr id="3" name="Titre 2">
            <a:extLst>
              <a:ext uri="{FF2B5EF4-FFF2-40B4-BE49-F238E27FC236}">
                <a16:creationId xmlns:a16="http://schemas.microsoft.com/office/drawing/2014/main" id="{9DBB9B58-E07A-394C-870C-D633ECBFF53C}"/>
              </a:ext>
            </a:extLst>
          </p:cNvPr>
          <p:cNvSpPr>
            <a:spLocks noGrp="1"/>
          </p:cNvSpPr>
          <p:nvPr>
            <p:ph type="title"/>
          </p:nvPr>
        </p:nvSpPr>
        <p:spPr/>
        <p:txBody>
          <a:bodyPr/>
          <a:lstStyle/>
          <a:p>
            <a:r>
              <a:rPr lang="fr-CA"/>
              <a:t>Modifier le style du titre</a:t>
            </a:r>
          </a:p>
        </p:txBody>
      </p:sp>
    </p:spTree>
    <p:extLst>
      <p:ext uri="{BB962C8B-B14F-4D97-AF65-F5344CB8AC3E}">
        <p14:creationId xmlns:p14="http://schemas.microsoft.com/office/powerpoint/2010/main" val="3339992436"/>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re simple, sous-titre et 4 éléments/descriptions">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2501B9E5-C3F5-0644-BF2F-493C1C6F49B7}"/>
              </a:ext>
            </a:extLst>
          </p:cNvPr>
          <p:cNvSpPr/>
          <p:nvPr userDrawn="1"/>
        </p:nvSpPr>
        <p:spPr>
          <a:xfrm>
            <a:off x="3249021" y="1953140"/>
            <a:ext cx="1318847" cy="1318847"/>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CA" sz="1350" dirty="0">
              <a:solidFill>
                <a:schemeClr val="bg1"/>
              </a:solidFill>
            </a:endParaRPr>
          </a:p>
        </p:txBody>
      </p:sp>
      <p:sp>
        <p:nvSpPr>
          <p:cNvPr id="16" name="Ellipse 15">
            <a:extLst>
              <a:ext uri="{FF2B5EF4-FFF2-40B4-BE49-F238E27FC236}">
                <a16:creationId xmlns:a16="http://schemas.microsoft.com/office/drawing/2014/main" id="{4A4877AF-729D-F346-AA94-CAD48FCDD274}"/>
              </a:ext>
            </a:extLst>
          </p:cNvPr>
          <p:cNvSpPr/>
          <p:nvPr userDrawn="1"/>
        </p:nvSpPr>
        <p:spPr>
          <a:xfrm>
            <a:off x="4567867" y="1953140"/>
            <a:ext cx="1318847" cy="1318847"/>
          </a:xfrm>
          <a:prstGeom prst="ellipse">
            <a:avLst/>
          </a:prstGeom>
          <a:solidFill>
            <a:schemeClr val="tx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CA" sz="1350" dirty="0">
              <a:solidFill>
                <a:schemeClr val="bg1"/>
              </a:solidFill>
            </a:endParaRPr>
          </a:p>
        </p:txBody>
      </p:sp>
      <p:sp>
        <p:nvSpPr>
          <p:cNvPr id="17" name="Ellipse 16">
            <a:extLst>
              <a:ext uri="{FF2B5EF4-FFF2-40B4-BE49-F238E27FC236}">
                <a16:creationId xmlns:a16="http://schemas.microsoft.com/office/drawing/2014/main" id="{7BCEC8C3-D62D-6240-A5BF-D3539C8E9975}"/>
              </a:ext>
            </a:extLst>
          </p:cNvPr>
          <p:cNvSpPr/>
          <p:nvPr userDrawn="1"/>
        </p:nvSpPr>
        <p:spPr>
          <a:xfrm>
            <a:off x="3249021" y="3266711"/>
            <a:ext cx="1318847" cy="1318847"/>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CA" sz="1350" dirty="0">
              <a:solidFill>
                <a:schemeClr val="bg1"/>
              </a:solidFill>
            </a:endParaRPr>
          </a:p>
        </p:txBody>
      </p:sp>
      <p:sp>
        <p:nvSpPr>
          <p:cNvPr id="18" name="Ellipse 17">
            <a:extLst>
              <a:ext uri="{FF2B5EF4-FFF2-40B4-BE49-F238E27FC236}">
                <a16:creationId xmlns:a16="http://schemas.microsoft.com/office/drawing/2014/main" id="{A91FAD00-8AE4-F946-9882-0EC4F36E117E}"/>
              </a:ext>
            </a:extLst>
          </p:cNvPr>
          <p:cNvSpPr/>
          <p:nvPr userDrawn="1"/>
        </p:nvSpPr>
        <p:spPr>
          <a:xfrm>
            <a:off x="4567867" y="3266711"/>
            <a:ext cx="1318847" cy="1318847"/>
          </a:xfrm>
          <a:prstGeom prst="ellipse">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CA" sz="1350" dirty="0">
              <a:solidFill>
                <a:schemeClr val="bg1"/>
              </a:solidFill>
            </a:endParaRPr>
          </a:p>
        </p:txBody>
      </p: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p>
            <a:endParaRPr lang="fr-CA" dirty="0"/>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p>
            <a:fld id="{8B69CE05-7327-B048-93DD-60FA085DCF44}" type="slidenum">
              <a:rPr lang="fr-CA" smtClean="0"/>
              <a:t>‹N°›</a:t>
            </a:fld>
            <a:endParaRPr lang="fr-CA" dirty="0"/>
          </a:p>
        </p:txBody>
      </p:sp>
      <p:sp>
        <p:nvSpPr>
          <p:cNvPr id="15" name="Titre 14">
            <a:extLst>
              <a:ext uri="{FF2B5EF4-FFF2-40B4-BE49-F238E27FC236}">
                <a16:creationId xmlns:a16="http://schemas.microsoft.com/office/drawing/2014/main" id="{88B37E50-98F0-554E-9B62-F135A3728CEE}"/>
              </a:ext>
            </a:extLst>
          </p:cNvPr>
          <p:cNvSpPr>
            <a:spLocks noGrp="1"/>
          </p:cNvSpPr>
          <p:nvPr>
            <p:ph type="title"/>
          </p:nvPr>
        </p:nvSpPr>
        <p:spPr>
          <a:xfrm>
            <a:off x="572606" y="542831"/>
            <a:ext cx="7998789" cy="452415"/>
          </a:xfrm>
        </p:spPr>
        <p:txBody>
          <a:bodyPr/>
          <a:lstStyle/>
          <a:p>
            <a:r>
              <a:rPr lang="fr-CA" dirty="0"/>
              <a:t>Modifier le style du titre</a:t>
            </a:r>
          </a:p>
        </p:txBody>
      </p:sp>
      <p:sp>
        <p:nvSpPr>
          <p:cNvPr id="19" name="Espace réservé du texte 2">
            <a:extLst>
              <a:ext uri="{FF2B5EF4-FFF2-40B4-BE49-F238E27FC236}">
                <a16:creationId xmlns:a16="http://schemas.microsoft.com/office/drawing/2014/main" id="{6503CB24-A809-F346-93BF-34E1881A9590}"/>
              </a:ext>
            </a:extLst>
          </p:cNvPr>
          <p:cNvSpPr>
            <a:spLocks noGrp="1"/>
          </p:cNvSpPr>
          <p:nvPr>
            <p:ph type="body" idx="16" hasCustomPrompt="1"/>
          </p:nvPr>
        </p:nvSpPr>
        <p:spPr>
          <a:xfrm>
            <a:off x="573786" y="1017291"/>
            <a:ext cx="7998714" cy="628630"/>
          </a:xfrm>
        </p:spPr>
        <p:txBody>
          <a:bodyPr anchor="t"/>
          <a:lstStyle>
            <a:lvl1pPr marL="0" indent="0" algn="l">
              <a:lnSpc>
                <a:spcPct val="90000"/>
              </a:lnSpc>
              <a:spcBef>
                <a:spcPts val="0"/>
              </a:spcBef>
              <a:spcAft>
                <a:spcPts val="0"/>
              </a:spcAft>
              <a:buNone/>
              <a:defRPr sz="2250" b="1">
                <a:solidFill>
                  <a:schemeClr val="tx1"/>
                </a:solidFill>
              </a:defRPr>
            </a:lvl1pPr>
            <a:lvl2pPr marL="0" indent="0">
              <a:lnSpc>
                <a:spcPct val="90000"/>
              </a:lnSpc>
              <a:spcBef>
                <a:spcPts val="0"/>
              </a:spcBef>
              <a:spcAft>
                <a:spcPts val="0"/>
              </a:spcAft>
              <a:buNone/>
              <a:defRPr sz="2250" b="1"/>
            </a:lvl2pPr>
            <a:lvl3pPr marL="0" indent="0">
              <a:lnSpc>
                <a:spcPct val="90000"/>
              </a:lnSpc>
              <a:spcBef>
                <a:spcPts val="0"/>
              </a:spcBef>
              <a:spcAft>
                <a:spcPts val="0"/>
              </a:spcAft>
              <a:buNone/>
              <a:defRPr sz="2250" b="1"/>
            </a:lvl3pPr>
            <a:lvl4pPr marL="0" indent="0">
              <a:lnSpc>
                <a:spcPct val="90000"/>
              </a:lnSpc>
              <a:spcBef>
                <a:spcPts val="0"/>
              </a:spcBef>
              <a:buNone/>
              <a:defRPr sz="2250" b="1"/>
            </a:lvl4pPr>
            <a:lvl5pPr marL="0" indent="0">
              <a:lnSpc>
                <a:spcPct val="90000"/>
              </a:lnSpc>
              <a:spcBef>
                <a:spcPts val="0"/>
              </a:spcBef>
              <a:buNone/>
              <a:defRPr sz="2250" b="1"/>
            </a:lvl5pPr>
            <a:lvl6pPr marL="0" indent="0">
              <a:lnSpc>
                <a:spcPct val="90000"/>
              </a:lnSpc>
              <a:spcBef>
                <a:spcPts val="0"/>
              </a:spcBef>
              <a:buNone/>
              <a:defRPr sz="2250" b="1">
                <a:solidFill>
                  <a:schemeClr val="tx1"/>
                </a:solidFill>
              </a:defRPr>
            </a:lvl6pPr>
            <a:lvl7pPr marL="0" indent="0">
              <a:spcBef>
                <a:spcPts val="0"/>
              </a:spcBef>
              <a:buNone/>
              <a:defRPr sz="2250" b="1"/>
            </a:lvl7pPr>
            <a:lvl8pPr marL="0" indent="0">
              <a:spcBef>
                <a:spcPts val="0"/>
              </a:spcBef>
              <a:buNone/>
              <a:defRPr sz="2250" b="1"/>
            </a:lvl8pPr>
            <a:lvl9pPr marL="0" indent="0">
              <a:spcBef>
                <a:spcPts val="0"/>
              </a:spcBef>
              <a:buNone/>
              <a:defRPr sz="2250" b="1"/>
            </a:lvl9pPr>
          </a:lstStyle>
          <a:p>
            <a:pPr lvl="0"/>
            <a:r>
              <a:rPr lang="fr-CA" dirty="0"/>
              <a:t>Modifier le style du sous-titre</a:t>
            </a:r>
          </a:p>
        </p:txBody>
      </p:sp>
      <p:sp>
        <p:nvSpPr>
          <p:cNvPr id="10" name="Espace réservé du texte 2">
            <a:extLst>
              <a:ext uri="{FF2B5EF4-FFF2-40B4-BE49-F238E27FC236}">
                <a16:creationId xmlns:a16="http://schemas.microsoft.com/office/drawing/2014/main" id="{8E6B2C4C-E719-0B47-B72A-4098396F3998}"/>
              </a:ext>
            </a:extLst>
          </p:cNvPr>
          <p:cNvSpPr>
            <a:spLocks noGrp="1"/>
          </p:cNvSpPr>
          <p:nvPr>
            <p:ph type="body" idx="19" hasCustomPrompt="1"/>
          </p:nvPr>
        </p:nvSpPr>
        <p:spPr>
          <a:xfrm>
            <a:off x="573786" y="2355320"/>
            <a:ext cx="2227444" cy="891540"/>
          </a:xfrm>
        </p:spPr>
        <p:txBody>
          <a:bodyPr anchor="t"/>
          <a:lstStyle>
            <a:lvl1pPr marL="130969" indent="-130969" algn="l">
              <a:lnSpc>
                <a:spcPct val="110000"/>
              </a:lnSpc>
              <a:spcBef>
                <a:spcPts val="0"/>
              </a:spcBef>
              <a:spcAft>
                <a:spcPts val="0"/>
              </a:spcAft>
              <a:buFont typeface="Arial" panose="020B0604020202020204" pitchFamily="34" charset="0"/>
              <a:buChar char="•"/>
              <a:tabLst/>
              <a:defRPr sz="1650" b="0">
                <a:solidFill>
                  <a:schemeClr val="tx1"/>
                </a:solidFill>
              </a:defRPr>
            </a:lvl1pPr>
            <a:lvl2pPr marL="130302" indent="-130302" algn="l">
              <a:lnSpc>
                <a:spcPct val="110000"/>
              </a:lnSpc>
              <a:spcBef>
                <a:spcPts val="0"/>
              </a:spcBef>
              <a:spcAft>
                <a:spcPts val="0"/>
              </a:spcAft>
              <a:buClrTx/>
              <a:buFont typeface="Arial" panose="020B0604020202020204" pitchFamily="34" charset="0"/>
              <a:buChar char="•"/>
              <a:defRPr sz="1650" b="0"/>
            </a:lvl2pPr>
            <a:lvl3pPr marL="130302" indent="-130302" algn="l">
              <a:lnSpc>
                <a:spcPct val="110000"/>
              </a:lnSpc>
              <a:spcBef>
                <a:spcPts val="0"/>
              </a:spcBef>
              <a:spcAft>
                <a:spcPts val="0"/>
              </a:spcAft>
              <a:buFont typeface="Arial" panose="020B0604020202020204" pitchFamily="34" charset="0"/>
              <a:buChar char="•"/>
              <a:defRPr sz="1650" b="0"/>
            </a:lvl3pPr>
            <a:lvl4pPr marL="130302" indent="-130302" algn="l">
              <a:lnSpc>
                <a:spcPct val="110000"/>
              </a:lnSpc>
              <a:spcBef>
                <a:spcPts val="0"/>
              </a:spcBef>
              <a:buFont typeface="Arial" panose="020B0604020202020204" pitchFamily="34" charset="0"/>
              <a:buChar char="•"/>
              <a:defRPr sz="1650" b="0"/>
            </a:lvl4pPr>
            <a:lvl5pPr marL="130302" indent="-130302" algn="l">
              <a:lnSpc>
                <a:spcPct val="110000"/>
              </a:lnSpc>
              <a:spcBef>
                <a:spcPts val="0"/>
              </a:spcBef>
              <a:buFont typeface="Arial" panose="020B0604020202020204" pitchFamily="34" charset="0"/>
              <a:buChar char="•"/>
              <a:defRPr sz="1650" b="0"/>
            </a:lvl5pPr>
            <a:lvl6pPr marL="130302" indent="-130302" algn="l">
              <a:lnSpc>
                <a:spcPct val="110000"/>
              </a:lnSpc>
              <a:spcBef>
                <a:spcPts val="0"/>
              </a:spcBef>
              <a:buFont typeface="Arial" panose="020B0604020202020204" pitchFamily="34" charset="0"/>
              <a:buChar char="•"/>
              <a:defRPr sz="1650" b="0">
                <a:solidFill>
                  <a:schemeClr val="tx1"/>
                </a:solidFill>
              </a:defRPr>
            </a:lvl6pPr>
            <a:lvl7pPr marL="130302" indent="-130302" algn="l">
              <a:lnSpc>
                <a:spcPct val="110000"/>
              </a:lnSpc>
              <a:spcBef>
                <a:spcPts val="0"/>
              </a:spcBef>
              <a:buFont typeface="Arial" panose="020B0604020202020204" pitchFamily="34" charset="0"/>
              <a:buChar char="•"/>
              <a:defRPr sz="1650" b="0"/>
            </a:lvl7pPr>
            <a:lvl8pPr marL="130302" indent="-130302" algn="l">
              <a:lnSpc>
                <a:spcPct val="110000"/>
              </a:lnSpc>
              <a:spcBef>
                <a:spcPts val="0"/>
              </a:spcBef>
              <a:buFont typeface="Arial" panose="020B0604020202020204" pitchFamily="34" charset="0"/>
              <a:buChar char="•"/>
              <a:defRPr sz="1650" b="0"/>
            </a:lvl8pPr>
            <a:lvl9pPr marL="130302" indent="-130302" algn="l">
              <a:lnSpc>
                <a:spcPct val="110000"/>
              </a:lnSpc>
              <a:spcBef>
                <a:spcPts val="0"/>
              </a:spcBef>
              <a:buFont typeface="Arial" panose="020B0604020202020204" pitchFamily="34" charset="0"/>
              <a:buChar char="•"/>
              <a:defRPr sz="1650" b="0"/>
            </a:lvl9pPr>
          </a:lstStyle>
          <a:p>
            <a:pPr lvl="0"/>
            <a:r>
              <a:rPr lang="fr-CA" dirty="0"/>
              <a:t>Modifier le style du sous-titre</a:t>
            </a:r>
          </a:p>
        </p:txBody>
      </p:sp>
      <p:sp>
        <p:nvSpPr>
          <p:cNvPr id="11" name="Espace réservé du texte 2">
            <a:extLst>
              <a:ext uri="{FF2B5EF4-FFF2-40B4-BE49-F238E27FC236}">
                <a16:creationId xmlns:a16="http://schemas.microsoft.com/office/drawing/2014/main" id="{B2CC003A-C5E1-174E-A362-2B58145CFB57}"/>
              </a:ext>
            </a:extLst>
          </p:cNvPr>
          <p:cNvSpPr>
            <a:spLocks noGrp="1"/>
          </p:cNvSpPr>
          <p:nvPr>
            <p:ph type="body" idx="20" hasCustomPrompt="1"/>
          </p:nvPr>
        </p:nvSpPr>
        <p:spPr>
          <a:xfrm>
            <a:off x="573786" y="3663615"/>
            <a:ext cx="2227444" cy="891540"/>
          </a:xfrm>
        </p:spPr>
        <p:txBody>
          <a:bodyPr anchor="t"/>
          <a:lstStyle>
            <a:lvl1pPr marL="130969" indent="-130969" algn="l">
              <a:lnSpc>
                <a:spcPct val="110000"/>
              </a:lnSpc>
              <a:spcBef>
                <a:spcPts val="0"/>
              </a:spcBef>
              <a:spcAft>
                <a:spcPts val="0"/>
              </a:spcAft>
              <a:buFont typeface="Arial" panose="020B0604020202020204" pitchFamily="34" charset="0"/>
              <a:buChar char="•"/>
              <a:tabLst/>
              <a:defRPr sz="1650" b="0">
                <a:solidFill>
                  <a:schemeClr val="tx1"/>
                </a:solidFill>
              </a:defRPr>
            </a:lvl1pPr>
            <a:lvl2pPr marL="130302" indent="-130302" algn="l">
              <a:lnSpc>
                <a:spcPct val="110000"/>
              </a:lnSpc>
              <a:spcBef>
                <a:spcPts val="0"/>
              </a:spcBef>
              <a:spcAft>
                <a:spcPts val="0"/>
              </a:spcAft>
              <a:buClrTx/>
              <a:buFont typeface="Arial" panose="020B0604020202020204" pitchFamily="34" charset="0"/>
              <a:buChar char="•"/>
              <a:defRPr sz="1650" b="0"/>
            </a:lvl2pPr>
            <a:lvl3pPr marL="130302" indent="-130302" algn="l">
              <a:lnSpc>
                <a:spcPct val="110000"/>
              </a:lnSpc>
              <a:spcBef>
                <a:spcPts val="0"/>
              </a:spcBef>
              <a:spcAft>
                <a:spcPts val="0"/>
              </a:spcAft>
              <a:buFont typeface="Arial" panose="020B0604020202020204" pitchFamily="34" charset="0"/>
              <a:buChar char="•"/>
              <a:defRPr sz="1650" b="0"/>
            </a:lvl3pPr>
            <a:lvl4pPr marL="130302" indent="-130302" algn="l">
              <a:lnSpc>
                <a:spcPct val="110000"/>
              </a:lnSpc>
              <a:spcBef>
                <a:spcPts val="0"/>
              </a:spcBef>
              <a:buFont typeface="Arial" panose="020B0604020202020204" pitchFamily="34" charset="0"/>
              <a:buChar char="•"/>
              <a:defRPr sz="1650" b="0"/>
            </a:lvl4pPr>
            <a:lvl5pPr marL="130302" indent="-130302" algn="l">
              <a:lnSpc>
                <a:spcPct val="110000"/>
              </a:lnSpc>
              <a:spcBef>
                <a:spcPts val="0"/>
              </a:spcBef>
              <a:buFont typeface="Arial" panose="020B0604020202020204" pitchFamily="34" charset="0"/>
              <a:buChar char="•"/>
              <a:defRPr sz="1650" b="0"/>
            </a:lvl5pPr>
            <a:lvl6pPr marL="130302" indent="-130302" algn="l">
              <a:lnSpc>
                <a:spcPct val="110000"/>
              </a:lnSpc>
              <a:spcBef>
                <a:spcPts val="0"/>
              </a:spcBef>
              <a:buFont typeface="Arial" panose="020B0604020202020204" pitchFamily="34" charset="0"/>
              <a:buChar char="•"/>
              <a:defRPr sz="1650" b="0">
                <a:solidFill>
                  <a:schemeClr val="tx1"/>
                </a:solidFill>
              </a:defRPr>
            </a:lvl6pPr>
            <a:lvl7pPr marL="130302" indent="-130302" algn="l">
              <a:lnSpc>
                <a:spcPct val="110000"/>
              </a:lnSpc>
              <a:spcBef>
                <a:spcPts val="0"/>
              </a:spcBef>
              <a:buFont typeface="Arial" panose="020B0604020202020204" pitchFamily="34" charset="0"/>
              <a:buChar char="•"/>
              <a:defRPr sz="1650" b="0"/>
            </a:lvl7pPr>
            <a:lvl8pPr marL="130302" indent="-130302" algn="l">
              <a:lnSpc>
                <a:spcPct val="110000"/>
              </a:lnSpc>
              <a:spcBef>
                <a:spcPts val="0"/>
              </a:spcBef>
              <a:buFont typeface="Arial" panose="020B0604020202020204" pitchFamily="34" charset="0"/>
              <a:buChar char="•"/>
              <a:defRPr sz="1650" b="0"/>
            </a:lvl8pPr>
            <a:lvl9pPr marL="130302" indent="-130302" algn="l">
              <a:lnSpc>
                <a:spcPct val="110000"/>
              </a:lnSpc>
              <a:spcBef>
                <a:spcPts val="0"/>
              </a:spcBef>
              <a:buFont typeface="Arial" panose="020B0604020202020204" pitchFamily="34" charset="0"/>
              <a:buChar char="•"/>
              <a:defRPr sz="1650" b="0"/>
            </a:lvl9pPr>
          </a:lstStyle>
          <a:p>
            <a:pPr lvl="0"/>
            <a:r>
              <a:rPr lang="fr-CA" dirty="0"/>
              <a:t>Modifier le style du sous-titre</a:t>
            </a:r>
          </a:p>
        </p:txBody>
      </p:sp>
      <p:sp>
        <p:nvSpPr>
          <p:cNvPr id="12" name="Espace réservé du texte 2">
            <a:extLst>
              <a:ext uri="{FF2B5EF4-FFF2-40B4-BE49-F238E27FC236}">
                <a16:creationId xmlns:a16="http://schemas.microsoft.com/office/drawing/2014/main" id="{1F36E73A-2096-714B-A47D-13A0F09A0900}"/>
              </a:ext>
            </a:extLst>
          </p:cNvPr>
          <p:cNvSpPr>
            <a:spLocks noGrp="1"/>
          </p:cNvSpPr>
          <p:nvPr>
            <p:ph type="body" idx="21" hasCustomPrompt="1"/>
          </p:nvPr>
        </p:nvSpPr>
        <p:spPr>
          <a:xfrm>
            <a:off x="6345056" y="2355320"/>
            <a:ext cx="2227444" cy="891540"/>
          </a:xfrm>
        </p:spPr>
        <p:txBody>
          <a:bodyPr anchor="t"/>
          <a:lstStyle>
            <a:lvl1pPr marL="130969" indent="-130969" algn="l">
              <a:lnSpc>
                <a:spcPct val="110000"/>
              </a:lnSpc>
              <a:spcBef>
                <a:spcPts val="0"/>
              </a:spcBef>
              <a:spcAft>
                <a:spcPts val="0"/>
              </a:spcAft>
              <a:buFont typeface="Arial" panose="020B0604020202020204" pitchFamily="34" charset="0"/>
              <a:buChar char="•"/>
              <a:tabLst/>
              <a:defRPr sz="1650" b="0">
                <a:solidFill>
                  <a:schemeClr val="tx1"/>
                </a:solidFill>
              </a:defRPr>
            </a:lvl1pPr>
            <a:lvl2pPr marL="130302" indent="-130302" algn="l">
              <a:lnSpc>
                <a:spcPct val="110000"/>
              </a:lnSpc>
              <a:spcBef>
                <a:spcPts val="0"/>
              </a:spcBef>
              <a:spcAft>
                <a:spcPts val="0"/>
              </a:spcAft>
              <a:buClrTx/>
              <a:buFont typeface="Arial" panose="020B0604020202020204" pitchFamily="34" charset="0"/>
              <a:buChar char="•"/>
              <a:defRPr sz="1650" b="0"/>
            </a:lvl2pPr>
            <a:lvl3pPr marL="130302" indent="-130302" algn="l">
              <a:lnSpc>
                <a:spcPct val="110000"/>
              </a:lnSpc>
              <a:spcBef>
                <a:spcPts val="0"/>
              </a:spcBef>
              <a:spcAft>
                <a:spcPts val="0"/>
              </a:spcAft>
              <a:buFont typeface="Arial" panose="020B0604020202020204" pitchFamily="34" charset="0"/>
              <a:buChar char="•"/>
              <a:defRPr sz="1650" b="0"/>
            </a:lvl3pPr>
            <a:lvl4pPr marL="130302" indent="-130302" algn="l">
              <a:lnSpc>
                <a:spcPct val="110000"/>
              </a:lnSpc>
              <a:spcBef>
                <a:spcPts val="0"/>
              </a:spcBef>
              <a:buFont typeface="Arial" panose="020B0604020202020204" pitchFamily="34" charset="0"/>
              <a:buChar char="•"/>
              <a:defRPr sz="1650" b="0"/>
            </a:lvl4pPr>
            <a:lvl5pPr marL="130302" indent="-130302" algn="l">
              <a:lnSpc>
                <a:spcPct val="110000"/>
              </a:lnSpc>
              <a:spcBef>
                <a:spcPts val="0"/>
              </a:spcBef>
              <a:buFont typeface="Arial" panose="020B0604020202020204" pitchFamily="34" charset="0"/>
              <a:buChar char="•"/>
              <a:defRPr sz="1650" b="0"/>
            </a:lvl5pPr>
            <a:lvl6pPr marL="130302" indent="-130302" algn="l">
              <a:lnSpc>
                <a:spcPct val="110000"/>
              </a:lnSpc>
              <a:spcBef>
                <a:spcPts val="0"/>
              </a:spcBef>
              <a:buFont typeface="Arial" panose="020B0604020202020204" pitchFamily="34" charset="0"/>
              <a:buChar char="•"/>
              <a:defRPr sz="1650" b="0">
                <a:solidFill>
                  <a:schemeClr val="tx1"/>
                </a:solidFill>
              </a:defRPr>
            </a:lvl6pPr>
            <a:lvl7pPr marL="130302" indent="-130302" algn="l">
              <a:lnSpc>
                <a:spcPct val="110000"/>
              </a:lnSpc>
              <a:spcBef>
                <a:spcPts val="0"/>
              </a:spcBef>
              <a:buFont typeface="Arial" panose="020B0604020202020204" pitchFamily="34" charset="0"/>
              <a:buChar char="•"/>
              <a:defRPr sz="1650" b="0"/>
            </a:lvl7pPr>
            <a:lvl8pPr marL="130302" indent="-130302" algn="l">
              <a:lnSpc>
                <a:spcPct val="110000"/>
              </a:lnSpc>
              <a:spcBef>
                <a:spcPts val="0"/>
              </a:spcBef>
              <a:buFont typeface="Arial" panose="020B0604020202020204" pitchFamily="34" charset="0"/>
              <a:buChar char="•"/>
              <a:defRPr sz="1650" b="0"/>
            </a:lvl8pPr>
            <a:lvl9pPr marL="130302" indent="-130302" algn="l">
              <a:lnSpc>
                <a:spcPct val="110000"/>
              </a:lnSpc>
              <a:spcBef>
                <a:spcPts val="0"/>
              </a:spcBef>
              <a:buFont typeface="Arial" panose="020B0604020202020204" pitchFamily="34" charset="0"/>
              <a:buChar char="•"/>
              <a:defRPr sz="1650" b="0"/>
            </a:lvl9pPr>
          </a:lstStyle>
          <a:p>
            <a:pPr lvl="0"/>
            <a:r>
              <a:rPr lang="fr-CA" dirty="0"/>
              <a:t>Modifier le style du sous-titre</a:t>
            </a:r>
          </a:p>
        </p:txBody>
      </p:sp>
      <p:sp>
        <p:nvSpPr>
          <p:cNvPr id="13" name="Espace réservé du texte 2">
            <a:extLst>
              <a:ext uri="{FF2B5EF4-FFF2-40B4-BE49-F238E27FC236}">
                <a16:creationId xmlns:a16="http://schemas.microsoft.com/office/drawing/2014/main" id="{CA1B2671-31DA-2E41-9EE2-8DC469FEDAC4}"/>
              </a:ext>
            </a:extLst>
          </p:cNvPr>
          <p:cNvSpPr>
            <a:spLocks noGrp="1"/>
          </p:cNvSpPr>
          <p:nvPr>
            <p:ph type="body" idx="22" hasCustomPrompt="1"/>
          </p:nvPr>
        </p:nvSpPr>
        <p:spPr>
          <a:xfrm>
            <a:off x="6345056" y="3663615"/>
            <a:ext cx="2227444" cy="891540"/>
          </a:xfrm>
        </p:spPr>
        <p:txBody>
          <a:bodyPr anchor="t"/>
          <a:lstStyle>
            <a:lvl1pPr marL="130969" indent="-130969" algn="l">
              <a:lnSpc>
                <a:spcPct val="110000"/>
              </a:lnSpc>
              <a:spcBef>
                <a:spcPts val="0"/>
              </a:spcBef>
              <a:spcAft>
                <a:spcPts val="0"/>
              </a:spcAft>
              <a:buFont typeface="Arial" panose="020B0604020202020204" pitchFamily="34" charset="0"/>
              <a:buChar char="•"/>
              <a:tabLst/>
              <a:defRPr sz="1650" b="0">
                <a:solidFill>
                  <a:schemeClr val="tx1"/>
                </a:solidFill>
              </a:defRPr>
            </a:lvl1pPr>
            <a:lvl2pPr marL="130302" indent="-130302" algn="l">
              <a:lnSpc>
                <a:spcPct val="110000"/>
              </a:lnSpc>
              <a:spcBef>
                <a:spcPts val="0"/>
              </a:spcBef>
              <a:spcAft>
                <a:spcPts val="0"/>
              </a:spcAft>
              <a:buClrTx/>
              <a:buFont typeface="Arial" panose="020B0604020202020204" pitchFamily="34" charset="0"/>
              <a:buChar char="•"/>
              <a:defRPr sz="1650" b="0"/>
            </a:lvl2pPr>
            <a:lvl3pPr marL="130302" indent="-130302" algn="l">
              <a:lnSpc>
                <a:spcPct val="110000"/>
              </a:lnSpc>
              <a:spcBef>
                <a:spcPts val="0"/>
              </a:spcBef>
              <a:spcAft>
                <a:spcPts val="0"/>
              </a:spcAft>
              <a:buFont typeface="Arial" panose="020B0604020202020204" pitchFamily="34" charset="0"/>
              <a:buChar char="•"/>
              <a:defRPr sz="1650" b="0"/>
            </a:lvl3pPr>
            <a:lvl4pPr marL="130302" indent="-130302" algn="l">
              <a:lnSpc>
                <a:spcPct val="110000"/>
              </a:lnSpc>
              <a:spcBef>
                <a:spcPts val="0"/>
              </a:spcBef>
              <a:buFont typeface="Arial" panose="020B0604020202020204" pitchFamily="34" charset="0"/>
              <a:buChar char="•"/>
              <a:defRPr sz="1650" b="0"/>
            </a:lvl4pPr>
            <a:lvl5pPr marL="130302" indent="-130302" algn="l">
              <a:lnSpc>
                <a:spcPct val="110000"/>
              </a:lnSpc>
              <a:spcBef>
                <a:spcPts val="0"/>
              </a:spcBef>
              <a:buFont typeface="Arial" panose="020B0604020202020204" pitchFamily="34" charset="0"/>
              <a:buChar char="•"/>
              <a:defRPr sz="1650" b="0"/>
            </a:lvl5pPr>
            <a:lvl6pPr marL="130302" indent="-130302" algn="l">
              <a:lnSpc>
                <a:spcPct val="110000"/>
              </a:lnSpc>
              <a:spcBef>
                <a:spcPts val="0"/>
              </a:spcBef>
              <a:buFont typeface="Arial" panose="020B0604020202020204" pitchFamily="34" charset="0"/>
              <a:buChar char="•"/>
              <a:defRPr sz="1650" b="0">
                <a:solidFill>
                  <a:schemeClr val="tx1"/>
                </a:solidFill>
              </a:defRPr>
            </a:lvl6pPr>
            <a:lvl7pPr marL="130302" indent="-130302" algn="l">
              <a:lnSpc>
                <a:spcPct val="110000"/>
              </a:lnSpc>
              <a:spcBef>
                <a:spcPts val="0"/>
              </a:spcBef>
              <a:buFont typeface="Arial" panose="020B0604020202020204" pitchFamily="34" charset="0"/>
              <a:buChar char="•"/>
              <a:defRPr sz="1650" b="0"/>
            </a:lvl7pPr>
            <a:lvl8pPr marL="130302" indent="-130302" algn="l">
              <a:lnSpc>
                <a:spcPct val="110000"/>
              </a:lnSpc>
              <a:spcBef>
                <a:spcPts val="0"/>
              </a:spcBef>
              <a:buFont typeface="Arial" panose="020B0604020202020204" pitchFamily="34" charset="0"/>
              <a:buChar char="•"/>
              <a:defRPr sz="1650" b="0"/>
            </a:lvl8pPr>
            <a:lvl9pPr marL="130302" indent="-130302" algn="l">
              <a:lnSpc>
                <a:spcPct val="110000"/>
              </a:lnSpc>
              <a:spcBef>
                <a:spcPts val="0"/>
              </a:spcBef>
              <a:buFont typeface="Arial" panose="020B0604020202020204" pitchFamily="34" charset="0"/>
              <a:buChar char="•"/>
              <a:defRPr sz="1650" b="0"/>
            </a:lvl9pPr>
          </a:lstStyle>
          <a:p>
            <a:pPr lvl="0"/>
            <a:r>
              <a:rPr lang="fr-CA" dirty="0"/>
              <a:t>Modifier le style du sous-titre</a:t>
            </a:r>
          </a:p>
        </p:txBody>
      </p:sp>
      <p:sp>
        <p:nvSpPr>
          <p:cNvPr id="20" name="Espace réservé du texte 2">
            <a:extLst>
              <a:ext uri="{FF2B5EF4-FFF2-40B4-BE49-F238E27FC236}">
                <a16:creationId xmlns:a16="http://schemas.microsoft.com/office/drawing/2014/main" id="{814EA6BF-BF61-EC43-843F-BE9CC970EFFA}"/>
              </a:ext>
            </a:extLst>
          </p:cNvPr>
          <p:cNvSpPr>
            <a:spLocks noGrp="1"/>
          </p:cNvSpPr>
          <p:nvPr>
            <p:ph type="body" idx="23" hasCustomPrompt="1"/>
          </p:nvPr>
        </p:nvSpPr>
        <p:spPr>
          <a:xfrm>
            <a:off x="3335450" y="2166794"/>
            <a:ext cx="1145990" cy="891540"/>
          </a:xfrm>
        </p:spPr>
        <p:txBody>
          <a:bodyPr anchor="ctr"/>
          <a:lstStyle>
            <a:lvl1pPr marL="0" indent="0" algn="ctr">
              <a:lnSpc>
                <a:spcPct val="90000"/>
              </a:lnSpc>
              <a:spcBef>
                <a:spcPts val="0"/>
              </a:spcBef>
              <a:spcAft>
                <a:spcPts val="0"/>
              </a:spcAft>
              <a:buFont typeface="Arial" panose="020B0604020202020204" pitchFamily="34" charset="0"/>
              <a:buNone/>
              <a:tabLst/>
              <a:defRPr sz="1350" b="0">
                <a:solidFill>
                  <a:schemeClr val="bg1"/>
                </a:solidFill>
              </a:defRPr>
            </a:lvl1pPr>
            <a:lvl2pPr marL="0" indent="0" algn="ctr">
              <a:lnSpc>
                <a:spcPct val="90000"/>
              </a:lnSpc>
              <a:spcBef>
                <a:spcPts val="0"/>
              </a:spcBef>
              <a:spcAft>
                <a:spcPts val="0"/>
              </a:spcAft>
              <a:buClrTx/>
              <a:buFont typeface="Arial" panose="020B0604020202020204" pitchFamily="34" charset="0"/>
              <a:buNone/>
              <a:defRPr sz="1350" b="0">
                <a:solidFill>
                  <a:schemeClr val="bg1"/>
                </a:solidFill>
              </a:defRPr>
            </a:lvl2pPr>
            <a:lvl3pPr marL="0" indent="0" algn="ctr">
              <a:lnSpc>
                <a:spcPct val="90000"/>
              </a:lnSpc>
              <a:spcBef>
                <a:spcPts val="0"/>
              </a:spcBef>
              <a:spcAft>
                <a:spcPts val="0"/>
              </a:spcAft>
              <a:buFont typeface="Arial" panose="020B0604020202020204" pitchFamily="34" charset="0"/>
              <a:buNone/>
              <a:defRPr sz="1350" b="0">
                <a:solidFill>
                  <a:schemeClr val="bg1"/>
                </a:solidFill>
              </a:defRPr>
            </a:lvl3pPr>
            <a:lvl4pPr marL="0" indent="0" algn="ctr">
              <a:lnSpc>
                <a:spcPct val="90000"/>
              </a:lnSpc>
              <a:spcBef>
                <a:spcPts val="0"/>
              </a:spcBef>
              <a:buFont typeface="Arial" panose="020B0604020202020204" pitchFamily="34" charset="0"/>
              <a:buNone/>
              <a:defRPr sz="1350" b="0">
                <a:solidFill>
                  <a:schemeClr val="bg1"/>
                </a:solidFill>
              </a:defRPr>
            </a:lvl4pPr>
            <a:lvl5pPr marL="0" indent="0" algn="ctr">
              <a:lnSpc>
                <a:spcPct val="90000"/>
              </a:lnSpc>
              <a:spcBef>
                <a:spcPts val="0"/>
              </a:spcBef>
              <a:buFont typeface="Arial" panose="020B0604020202020204" pitchFamily="34" charset="0"/>
              <a:buNone/>
              <a:defRPr sz="1350" b="0">
                <a:solidFill>
                  <a:schemeClr val="bg1"/>
                </a:solidFill>
              </a:defRPr>
            </a:lvl5pPr>
            <a:lvl6pPr marL="0" indent="0" algn="ctr">
              <a:lnSpc>
                <a:spcPct val="90000"/>
              </a:lnSpc>
              <a:spcBef>
                <a:spcPts val="0"/>
              </a:spcBef>
              <a:buFont typeface="Arial" panose="020B0604020202020204" pitchFamily="34" charset="0"/>
              <a:buNone/>
              <a:defRPr sz="1350" b="0">
                <a:solidFill>
                  <a:schemeClr val="bg1"/>
                </a:solidFill>
              </a:defRPr>
            </a:lvl6pPr>
            <a:lvl7pPr marL="0" indent="0" algn="ctr">
              <a:lnSpc>
                <a:spcPct val="90000"/>
              </a:lnSpc>
              <a:spcBef>
                <a:spcPts val="0"/>
              </a:spcBef>
              <a:buFont typeface="Arial" panose="020B0604020202020204" pitchFamily="34" charset="0"/>
              <a:buNone/>
              <a:defRPr sz="1350" b="0">
                <a:solidFill>
                  <a:schemeClr val="bg1"/>
                </a:solidFill>
              </a:defRPr>
            </a:lvl7pPr>
            <a:lvl8pPr marL="0" indent="0" algn="ctr">
              <a:lnSpc>
                <a:spcPct val="90000"/>
              </a:lnSpc>
              <a:spcBef>
                <a:spcPts val="0"/>
              </a:spcBef>
              <a:buFont typeface="Arial" panose="020B0604020202020204" pitchFamily="34" charset="0"/>
              <a:buNone/>
              <a:defRPr sz="1350" b="0">
                <a:solidFill>
                  <a:schemeClr val="bg1"/>
                </a:solidFill>
              </a:defRPr>
            </a:lvl8pPr>
            <a:lvl9pPr marL="0" indent="0" algn="ctr">
              <a:lnSpc>
                <a:spcPct val="90000"/>
              </a:lnSpc>
              <a:spcBef>
                <a:spcPts val="0"/>
              </a:spcBef>
              <a:buFont typeface="Arial" panose="020B0604020202020204" pitchFamily="34" charset="0"/>
              <a:buNone/>
              <a:defRPr sz="1350" b="0">
                <a:solidFill>
                  <a:schemeClr val="bg1"/>
                </a:solidFill>
              </a:defRPr>
            </a:lvl9pPr>
          </a:lstStyle>
          <a:p>
            <a:pPr lvl="0"/>
            <a:r>
              <a:rPr lang="fr-CA" dirty="0"/>
              <a:t>Modifier le style du sous-titre</a:t>
            </a:r>
          </a:p>
        </p:txBody>
      </p:sp>
      <p:sp>
        <p:nvSpPr>
          <p:cNvPr id="21" name="Espace réservé du texte 2">
            <a:extLst>
              <a:ext uri="{FF2B5EF4-FFF2-40B4-BE49-F238E27FC236}">
                <a16:creationId xmlns:a16="http://schemas.microsoft.com/office/drawing/2014/main" id="{D715AF29-61B0-0D43-887A-5033D4C934B8}"/>
              </a:ext>
            </a:extLst>
          </p:cNvPr>
          <p:cNvSpPr>
            <a:spLocks noGrp="1"/>
          </p:cNvSpPr>
          <p:nvPr>
            <p:ph type="body" idx="24" hasCustomPrompt="1"/>
          </p:nvPr>
        </p:nvSpPr>
        <p:spPr>
          <a:xfrm>
            <a:off x="4654296" y="2166794"/>
            <a:ext cx="1145990" cy="891540"/>
          </a:xfrm>
        </p:spPr>
        <p:txBody>
          <a:bodyPr anchor="ctr"/>
          <a:lstStyle>
            <a:lvl1pPr marL="0" indent="0" algn="ctr">
              <a:lnSpc>
                <a:spcPct val="90000"/>
              </a:lnSpc>
              <a:spcBef>
                <a:spcPts val="0"/>
              </a:spcBef>
              <a:spcAft>
                <a:spcPts val="0"/>
              </a:spcAft>
              <a:buFont typeface="Arial" panose="020B0604020202020204" pitchFamily="34" charset="0"/>
              <a:buNone/>
              <a:tabLst/>
              <a:defRPr sz="1350" b="0">
                <a:solidFill>
                  <a:schemeClr val="bg1"/>
                </a:solidFill>
              </a:defRPr>
            </a:lvl1pPr>
            <a:lvl2pPr marL="0" indent="0" algn="ctr">
              <a:lnSpc>
                <a:spcPct val="90000"/>
              </a:lnSpc>
              <a:spcBef>
                <a:spcPts val="0"/>
              </a:spcBef>
              <a:spcAft>
                <a:spcPts val="0"/>
              </a:spcAft>
              <a:buClrTx/>
              <a:buFont typeface="Arial" panose="020B0604020202020204" pitchFamily="34" charset="0"/>
              <a:buNone/>
              <a:defRPr sz="1350" b="0">
                <a:solidFill>
                  <a:schemeClr val="bg1"/>
                </a:solidFill>
              </a:defRPr>
            </a:lvl2pPr>
            <a:lvl3pPr marL="0" indent="0" algn="ctr">
              <a:lnSpc>
                <a:spcPct val="90000"/>
              </a:lnSpc>
              <a:spcBef>
                <a:spcPts val="0"/>
              </a:spcBef>
              <a:spcAft>
                <a:spcPts val="0"/>
              </a:spcAft>
              <a:buFont typeface="Arial" panose="020B0604020202020204" pitchFamily="34" charset="0"/>
              <a:buNone/>
              <a:defRPr sz="1350" b="0">
                <a:solidFill>
                  <a:schemeClr val="bg1"/>
                </a:solidFill>
              </a:defRPr>
            </a:lvl3pPr>
            <a:lvl4pPr marL="0" indent="0" algn="ctr">
              <a:lnSpc>
                <a:spcPct val="90000"/>
              </a:lnSpc>
              <a:spcBef>
                <a:spcPts val="0"/>
              </a:spcBef>
              <a:buFont typeface="Arial" panose="020B0604020202020204" pitchFamily="34" charset="0"/>
              <a:buNone/>
              <a:defRPr sz="1350" b="0">
                <a:solidFill>
                  <a:schemeClr val="bg1"/>
                </a:solidFill>
              </a:defRPr>
            </a:lvl4pPr>
            <a:lvl5pPr marL="0" indent="0" algn="ctr">
              <a:lnSpc>
                <a:spcPct val="90000"/>
              </a:lnSpc>
              <a:spcBef>
                <a:spcPts val="0"/>
              </a:spcBef>
              <a:buFont typeface="Arial" panose="020B0604020202020204" pitchFamily="34" charset="0"/>
              <a:buNone/>
              <a:defRPr sz="1350" b="0">
                <a:solidFill>
                  <a:schemeClr val="bg1"/>
                </a:solidFill>
              </a:defRPr>
            </a:lvl5pPr>
            <a:lvl6pPr marL="0" indent="0" algn="ctr">
              <a:lnSpc>
                <a:spcPct val="90000"/>
              </a:lnSpc>
              <a:spcBef>
                <a:spcPts val="0"/>
              </a:spcBef>
              <a:buFont typeface="Arial" panose="020B0604020202020204" pitchFamily="34" charset="0"/>
              <a:buNone/>
              <a:defRPr sz="1350" b="0">
                <a:solidFill>
                  <a:schemeClr val="bg1"/>
                </a:solidFill>
              </a:defRPr>
            </a:lvl6pPr>
            <a:lvl7pPr marL="0" indent="0" algn="ctr">
              <a:lnSpc>
                <a:spcPct val="90000"/>
              </a:lnSpc>
              <a:spcBef>
                <a:spcPts val="0"/>
              </a:spcBef>
              <a:buFont typeface="Arial" panose="020B0604020202020204" pitchFamily="34" charset="0"/>
              <a:buNone/>
              <a:defRPr sz="1350" b="0">
                <a:solidFill>
                  <a:schemeClr val="bg1"/>
                </a:solidFill>
              </a:defRPr>
            </a:lvl7pPr>
            <a:lvl8pPr marL="0" indent="0" algn="ctr">
              <a:lnSpc>
                <a:spcPct val="90000"/>
              </a:lnSpc>
              <a:spcBef>
                <a:spcPts val="0"/>
              </a:spcBef>
              <a:buFont typeface="Arial" panose="020B0604020202020204" pitchFamily="34" charset="0"/>
              <a:buNone/>
              <a:defRPr sz="1350" b="0">
                <a:solidFill>
                  <a:schemeClr val="bg1"/>
                </a:solidFill>
              </a:defRPr>
            </a:lvl8pPr>
            <a:lvl9pPr marL="0" indent="0" algn="ctr">
              <a:lnSpc>
                <a:spcPct val="90000"/>
              </a:lnSpc>
              <a:spcBef>
                <a:spcPts val="0"/>
              </a:spcBef>
              <a:buFont typeface="Arial" panose="020B0604020202020204" pitchFamily="34" charset="0"/>
              <a:buNone/>
              <a:defRPr sz="1350" b="0">
                <a:solidFill>
                  <a:schemeClr val="bg1"/>
                </a:solidFill>
              </a:defRPr>
            </a:lvl9pPr>
          </a:lstStyle>
          <a:p>
            <a:pPr lvl="0"/>
            <a:r>
              <a:rPr lang="fr-CA" dirty="0"/>
              <a:t>Modifier le style du sous-titre</a:t>
            </a:r>
          </a:p>
        </p:txBody>
      </p:sp>
      <p:sp>
        <p:nvSpPr>
          <p:cNvPr id="22" name="Espace réservé du texte 2">
            <a:extLst>
              <a:ext uri="{FF2B5EF4-FFF2-40B4-BE49-F238E27FC236}">
                <a16:creationId xmlns:a16="http://schemas.microsoft.com/office/drawing/2014/main" id="{7B19CB2B-10B7-E948-9F10-2BA134FE98CA}"/>
              </a:ext>
            </a:extLst>
          </p:cNvPr>
          <p:cNvSpPr>
            <a:spLocks noGrp="1"/>
          </p:cNvSpPr>
          <p:nvPr>
            <p:ph type="body" idx="25" hasCustomPrompt="1"/>
          </p:nvPr>
        </p:nvSpPr>
        <p:spPr>
          <a:xfrm>
            <a:off x="3335450" y="3480365"/>
            <a:ext cx="1145990" cy="891540"/>
          </a:xfrm>
        </p:spPr>
        <p:txBody>
          <a:bodyPr anchor="ctr"/>
          <a:lstStyle>
            <a:lvl1pPr marL="0" indent="0" algn="ctr">
              <a:lnSpc>
                <a:spcPct val="90000"/>
              </a:lnSpc>
              <a:spcBef>
                <a:spcPts val="0"/>
              </a:spcBef>
              <a:spcAft>
                <a:spcPts val="0"/>
              </a:spcAft>
              <a:buFont typeface="Arial" panose="020B0604020202020204" pitchFamily="34" charset="0"/>
              <a:buNone/>
              <a:tabLst/>
              <a:defRPr sz="1350" b="0">
                <a:solidFill>
                  <a:schemeClr val="bg1"/>
                </a:solidFill>
              </a:defRPr>
            </a:lvl1pPr>
            <a:lvl2pPr marL="0" indent="0" algn="ctr">
              <a:lnSpc>
                <a:spcPct val="90000"/>
              </a:lnSpc>
              <a:spcBef>
                <a:spcPts val="0"/>
              </a:spcBef>
              <a:spcAft>
                <a:spcPts val="0"/>
              </a:spcAft>
              <a:buClrTx/>
              <a:buFont typeface="Arial" panose="020B0604020202020204" pitchFamily="34" charset="0"/>
              <a:buNone/>
              <a:defRPr sz="1350" b="0">
                <a:solidFill>
                  <a:schemeClr val="bg1"/>
                </a:solidFill>
              </a:defRPr>
            </a:lvl2pPr>
            <a:lvl3pPr marL="0" indent="0" algn="ctr">
              <a:lnSpc>
                <a:spcPct val="90000"/>
              </a:lnSpc>
              <a:spcBef>
                <a:spcPts val="0"/>
              </a:spcBef>
              <a:spcAft>
                <a:spcPts val="0"/>
              </a:spcAft>
              <a:buFont typeface="Arial" panose="020B0604020202020204" pitchFamily="34" charset="0"/>
              <a:buNone/>
              <a:defRPr sz="1350" b="0">
                <a:solidFill>
                  <a:schemeClr val="bg1"/>
                </a:solidFill>
              </a:defRPr>
            </a:lvl3pPr>
            <a:lvl4pPr marL="0" indent="0" algn="ctr">
              <a:lnSpc>
                <a:spcPct val="90000"/>
              </a:lnSpc>
              <a:spcBef>
                <a:spcPts val="0"/>
              </a:spcBef>
              <a:buFont typeface="Arial" panose="020B0604020202020204" pitchFamily="34" charset="0"/>
              <a:buNone/>
              <a:defRPr sz="1350" b="0">
                <a:solidFill>
                  <a:schemeClr val="bg1"/>
                </a:solidFill>
              </a:defRPr>
            </a:lvl4pPr>
            <a:lvl5pPr marL="0" indent="0" algn="ctr">
              <a:lnSpc>
                <a:spcPct val="90000"/>
              </a:lnSpc>
              <a:spcBef>
                <a:spcPts val="0"/>
              </a:spcBef>
              <a:buFont typeface="Arial" panose="020B0604020202020204" pitchFamily="34" charset="0"/>
              <a:buNone/>
              <a:defRPr sz="1350" b="0">
                <a:solidFill>
                  <a:schemeClr val="bg1"/>
                </a:solidFill>
              </a:defRPr>
            </a:lvl5pPr>
            <a:lvl6pPr marL="0" indent="0" algn="ctr">
              <a:lnSpc>
                <a:spcPct val="90000"/>
              </a:lnSpc>
              <a:spcBef>
                <a:spcPts val="0"/>
              </a:spcBef>
              <a:buFont typeface="Arial" panose="020B0604020202020204" pitchFamily="34" charset="0"/>
              <a:buNone/>
              <a:defRPr sz="1350" b="0">
                <a:solidFill>
                  <a:schemeClr val="bg1"/>
                </a:solidFill>
              </a:defRPr>
            </a:lvl6pPr>
            <a:lvl7pPr marL="0" indent="0" algn="ctr">
              <a:lnSpc>
                <a:spcPct val="90000"/>
              </a:lnSpc>
              <a:spcBef>
                <a:spcPts val="0"/>
              </a:spcBef>
              <a:buFont typeface="Arial" panose="020B0604020202020204" pitchFamily="34" charset="0"/>
              <a:buNone/>
              <a:defRPr sz="1350" b="0">
                <a:solidFill>
                  <a:schemeClr val="bg1"/>
                </a:solidFill>
              </a:defRPr>
            </a:lvl7pPr>
            <a:lvl8pPr marL="0" indent="0" algn="ctr">
              <a:lnSpc>
                <a:spcPct val="90000"/>
              </a:lnSpc>
              <a:spcBef>
                <a:spcPts val="0"/>
              </a:spcBef>
              <a:buFont typeface="Arial" panose="020B0604020202020204" pitchFamily="34" charset="0"/>
              <a:buNone/>
              <a:defRPr sz="1350" b="0">
                <a:solidFill>
                  <a:schemeClr val="bg1"/>
                </a:solidFill>
              </a:defRPr>
            </a:lvl8pPr>
            <a:lvl9pPr marL="0" indent="0" algn="ctr">
              <a:lnSpc>
                <a:spcPct val="90000"/>
              </a:lnSpc>
              <a:spcBef>
                <a:spcPts val="0"/>
              </a:spcBef>
              <a:buFont typeface="Arial" panose="020B0604020202020204" pitchFamily="34" charset="0"/>
              <a:buNone/>
              <a:defRPr sz="1350" b="0">
                <a:solidFill>
                  <a:schemeClr val="bg1"/>
                </a:solidFill>
              </a:defRPr>
            </a:lvl9pPr>
          </a:lstStyle>
          <a:p>
            <a:pPr lvl="0"/>
            <a:r>
              <a:rPr lang="fr-CA" dirty="0"/>
              <a:t>Modifier le style du sous-titre</a:t>
            </a:r>
          </a:p>
        </p:txBody>
      </p:sp>
      <p:sp>
        <p:nvSpPr>
          <p:cNvPr id="23" name="Espace réservé du texte 2">
            <a:extLst>
              <a:ext uri="{FF2B5EF4-FFF2-40B4-BE49-F238E27FC236}">
                <a16:creationId xmlns:a16="http://schemas.microsoft.com/office/drawing/2014/main" id="{905227F9-61E9-D849-8FCA-8D4EB83BB3BC}"/>
              </a:ext>
            </a:extLst>
          </p:cNvPr>
          <p:cNvSpPr>
            <a:spLocks noGrp="1"/>
          </p:cNvSpPr>
          <p:nvPr>
            <p:ph type="body" idx="26" hasCustomPrompt="1"/>
          </p:nvPr>
        </p:nvSpPr>
        <p:spPr>
          <a:xfrm>
            <a:off x="4654296" y="3480365"/>
            <a:ext cx="1145990" cy="891540"/>
          </a:xfrm>
        </p:spPr>
        <p:txBody>
          <a:bodyPr anchor="ctr"/>
          <a:lstStyle>
            <a:lvl1pPr marL="0" indent="0" algn="ctr">
              <a:lnSpc>
                <a:spcPct val="90000"/>
              </a:lnSpc>
              <a:spcBef>
                <a:spcPts val="0"/>
              </a:spcBef>
              <a:spcAft>
                <a:spcPts val="0"/>
              </a:spcAft>
              <a:buFont typeface="Arial" panose="020B0604020202020204" pitchFamily="34" charset="0"/>
              <a:buNone/>
              <a:tabLst/>
              <a:defRPr sz="1350" b="0">
                <a:solidFill>
                  <a:schemeClr val="bg1"/>
                </a:solidFill>
              </a:defRPr>
            </a:lvl1pPr>
            <a:lvl2pPr marL="0" indent="0" algn="ctr">
              <a:lnSpc>
                <a:spcPct val="90000"/>
              </a:lnSpc>
              <a:spcBef>
                <a:spcPts val="0"/>
              </a:spcBef>
              <a:spcAft>
                <a:spcPts val="0"/>
              </a:spcAft>
              <a:buClrTx/>
              <a:buFont typeface="Arial" panose="020B0604020202020204" pitchFamily="34" charset="0"/>
              <a:buNone/>
              <a:defRPr sz="1350" b="0">
                <a:solidFill>
                  <a:schemeClr val="bg1"/>
                </a:solidFill>
              </a:defRPr>
            </a:lvl2pPr>
            <a:lvl3pPr marL="0" indent="0" algn="ctr">
              <a:lnSpc>
                <a:spcPct val="90000"/>
              </a:lnSpc>
              <a:spcBef>
                <a:spcPts val="0"/>
              </a:spcBef>
              <a:spcAft>
                <a:spcPts val="0"/>
              </a:spcAft>
              <a:buFont typeface="Arial" panose="020B0604020202020204" pitchFamily="34" charset="0"/>
              <a:buNone/>
              <a:defRPr sz="1350" b="0">
                <a:solidFill>
                  <a:schemeClr val="bg1"/>
                </a:solidFill>
              </a:defRPr>
            </a:lvl3pPr>
            <a:lvl4pPr marL="0" indent="0" algn="ctr">
              <a:lnSpc>
                <a:spcPct val="90000"/>
              </a:lnSpc>
              <a:spcBef>
                <a:spcPts val="0"/>
              </a:spcBef>
              <a:buFont typeface="Arial" panose="020B0604020202020204" pitchFamily="34" charset="0"/>
              <a:buNone/>
              <a:defRPr sz="1350" b="0">
                <a:solidFill>
                  <a:schemeClr val="bg1"/>
                </a:solidFill>
              </a:defRPr>
            </a:lvl4pPr>
            <a:lvl5pPr marL="0" indent="0" algn="ctr">
              <a:lnSpc>
                <a:spcPct val="90000"/>
              </a:lnSpc>
              <a:spcBef>
                <a:spcPts val="0"/>
              </a:spcBef>
              <a:buFont typeface="Arial" panose="020B0604020202020204" pitchFamily="34" charset="0"/>
              <a:buNone/>
              <a:defRPr sz="1350" b="0">
                <a:solidFill>
                  <a:schemeClr val="bg1"/>
                </a:solidFill>
              </a:defRPr>
            </a:lvl5pPr>
            <a:lvl6pPr marL="0" indent="0" algn="ctr">
              <a:lnSpc>
                <a:spcPct val="90000"/>
              </a:lnSpc>
              <a:spcBef>
                <a:spcPts val="0"/>
              </a:spcBef>
              <a:buFont typeface="Arial" panose="020B0604020202020204" pitchFamily="34" charset="0"/>
              <a:buNone/>
              <a:defRPr sz="1350" b="0">
                <a:solidFill>
                  <a:schemeClr val="bg1"/>
                </a:solidFill>
              </a:defRPr>
            </a:lvl6pPr>
            <a:lvl7pPr marL="0" indent="0" algn="ctr">
              <a:lnSpc>
                <a:spcPct val="90000"/>
              </a:lnSpc>
              <a:spcBef>
                <a:spcPts val="0"/>
              </a:spcBef>
              <a:buFont typeface="Arial" panose="020B0604020202020204" pitchFamily="34" charset="0"/>
              <a:buNone/>
              <a:defRPr sz="1350" b="0">
                <a:solidFill>
                  <a:schemeClr val="bg1"/>
                </a:solidFill>
              </a:defRPr>
            </a:lvl7pPr>
            <a:lvl8pPr marL="0" indent="0" algn="ctr">
              <a:lnSpc>
                <a:spcPct val="90000"/>
              </a:lnSpc>
              <a:spcBef>
                <a:spcPts val="0"/>
              </a:spcBef>
              <a:buFont typeface="Arial" panose="020B0604020202020204" pitchFamily="34" charset="0"/>
              <a:buNone/>
              <a:defRPr sz="1350" b="0">
                <a:solidFill>
                  <a:schemeClr val="bg1"/>
                </a:solidFill>
              </a:defRPr>
            </a:lvl8pPr>
            <a:lvl9pPr marL="0" indent="0" algn="ctr">
              <a:lnSpc>
                <a:spcPct val="90000"/>
              </a:lnSpc>
              <a:spcBef>
                <a:spcPts val="0"/>
              </a:spcBef>
              <a:buFont typeface="Arial" panose="020B0604020202020204" pitchFamily="34" charset="0"/>
              <a:buNone/>
              <a:defRPr sz="1350" b="0">
                <a:solidFill>
                  <a:schemeClr val="bg1"/>
                </a:solidFill>
              </a:defRPr>
            </a:lvl9pPr>
          </a:lstStyle>
          <a:p>
            <a:pPr lvl="0"/>
            <a:r>
              <a:rPr lang="fr-CA" dirty="0"/>
              <a:t>Modifier le style du sous-titre</a:t>
            </a:r>
          </a:p>
        </p:txBody>
      </p:sp>
    </p:spTree>
    <p:extLst>
      <p:ext uri="{BB962C8B-B14F-4D97-AF65-F5344CB8AC3E}">
        <p14:creationId xmlns:p14="http://schemas.microsoft.com/office/powerpoint/2010/main" val="2020291551"/>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re double et 4 éléments/descriptions">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2501B9E5-C3F5-0644-BF2F-493C1C6F49B7}"/>
              </a:ext>
            </a:extLst>
          </p:cNvPr>
          <p:cNvSpPr/>
          <p:nvPr userDrawn="1"/>
        </p:nvSpPr>
        <p:spPr>
          <a:xfrm>
            <a:off x="3249021" y="1953140"/>
            <a:ext cx="1318847" cy="1318847"/>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CA" sz="1350" dirty="0">
              <a:solidFill>
                <a:schemeClr val="bg1"/>
              </a:solidFill>
            </a:endParaRPr>
          </a:p>
        </p:txBody>
      </p:sp>
      <p:sp>
        <p:nvSpPr>
          <p:cNvPr id="16" name="Ellipse 15">
            <a:extLst>
              <a:ext uri="{FF2B5EF4-FFF2-40B4-BE49-F238E27FC236}">
                <a16:creationId xmlns:a16="http://schemas.microsoft.com/office/drawing/2014/main" id="{4A4877AF-729D-F346-AA94-CAD48FCDD274}"/>
              </a:ext>
            </a:extLst>
          </p:cNvPr>
          <p:cNvSpPr/>
          <p:nvPr userDrawn="1"/>
        </p:nvSpPr>
        <p:spPr>
          <a:xfrm>
            <a:off x="4567867" y="1953140"/>
            <a:ext cx="1318847" cy="1318847"/>
          </a:xfrm>
          <a:prstGeom prst="ellipse">
            <a:avLst/>
          </a:prstGeom>
          <a:solidFill>
            <a:schemeClr val="tx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CA" sz="1350" dirty="0">
              <a:solidFill>
                <a:schemeClr val="bg1"/>
              </a:solidFill>
            </a:endParaRPr>
          </a:p>
        </p:txBody>
      </p:sp>
      <p:sp>
        <p:nvSpPr>
          <p:cNvPr id="17" name="Ellipse 16">
            <a:extLst>
              <a:ext uri="{FF2B5EF4-FFF2-40B4-BE49-F238E27FC236}">
                <a16:creationId xmlns:a16="http://schemas.microsoft.com/office/drawing/2014/main" id="{7BCEC8C3-D62D-6240-A5BF-D3539C8E9975}"/>
              </a:ext>
            </a:extLst>
          </p:cNvPr>
          <p:cNvSpPr/>
          <p:nvPr userDrawn="1"/>
        </p:nvSpPr>
        <p:spPr>
          <a:xfrm>
            <a:off x="3249021" y="3266711"/>
            <a:ext cx="1318847" cy="1318847"/>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CA" sz="1350" dirty="0">
              <a:solidFill>
                <a:schemeClr val="bg1"/>
              </a:solidFill>
            </a:endParaRPr>
          </a:p>
        </p:txBody>
      </p:sp>
      <p:sp>
        <p:nvSpPr>
          <p:cNvPr id="18" name="Ellipse 17">
            <a:extLst>
              <a:ext uri="{FF2B5EF4-FFF2-40B4-BE49-F238E27FC236}">
                <a16:creationId xmlns:a16="http://schemas.microsoft.com/office/drawing/2014/main" id="{A91FAD00-8AE4-F946-9882-0EC4F36E117E}"/>
              </a:ext>
            </a:extLst>
          </p:cNvPr>
          <p:cNvSpPr/>
          <p:nvPr userDrawn="1"/>
        </p:nvSpPr>
        <p:spPr>
          <a:xfrm>
            <a:off x="4567867" y="3266711"/>
            <a:ext cx="1318847" cy="1318847"/>
          </a:xfrm>
          <a:prstGeom prst="ellipse">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CA" sz="1350" dirty="0">
              <a:solidFill>
                <a:schemeClr val="bg1"/>
              </a:solidFill>
            </a:endParaRPr>
          </a:p>
        </p:txBody>
      </p: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p>
            <a:endParaRPr lang="fr-CA" dirty="0"/>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p>
            <a:fld id="{8B69CE05-7327-B048-93DD-60FA085DCF44}" type="slidenum">
              <a:rPr lang="fr-CA" smtClean="0"/>
              <a:t>‹N°›</a:t>
            </a:fld>
            <a:endParaRPr lang="fr-CA" dirty="0"/>
          </a:p>
        </p:txBody>
      </p:sp>
      <p:sp>
        <p:nvSpPr>
          <p:cNvPr id="10" name="Espace réservé du texte 2">
            <a:extLst>
              <a:ext uri="{FF2B5EF4-FFF2-40B4-BE49-F238E27FC236}">
                <a16:creationId xmlns:a16="http://schemas.microsoft.com/office/drawing/2014/main" id="{8E6B2C4C-E719-0B47-B72A-4098396F3998}"/>
              </a:ext>
            </a:extLst>
          </p:cNvPr>
          <p:cNvSpPr>
            <a:spLocks noGrp="1"/>
          </p:cNvSpPr>
          <p:nvPr>
            <p:ph type="body" idx="19" hasCustomPrompt="1"/>
          </p:nvPr>
        </p:nvSpPr>
        <p:spPr>
          <a:xfrm>
            <a:off x="573786" y="2355320"/>
            <a:ext cx="2227444" cy="891540"/>
          </a:xfrm>
        </p:spPr>
        <p:txBody>
          <a:bodyPr anchor="t"/>
          <a:lstStyle>
            <a:lvl1pPr marL="130969" indent="-130969" algn="l">
              <a:lnSpc>
                <a:spcPct val="110000"/>
              </a:lnSpc>
              <a:spcBef>
                <a:spcPts val="0"/>
              </a:spcBef>
              <a:spcAft>
                <a:spcPts val="0"/>
              </a:spcAft>
              <a:buFont typeface="Arial" panose="020B0604020202020204" pitchFamily="34" charset="0"/>
              <a:buChar char="•"/>
              <a:tabLst/>
              <a:defRPr sz="1650" b="0">
                <a:solidFill>
                  <a:schemeClr val="tx1"/>
                </a:solidFill>
              </a:defRPr>
            </a:lvl1pPr>
            <a:lvl2pPr marL="130302" indent="-130302" algn="l">
              <a:lnSpc>
                <a:spcPct val="110000"/>
              </a:lnSpc>
              <a:spcBef>
                <a:spcPts val="0"/>
              </a:spcBef>
              <a:spcAft>
                <a:spcPts val="0"/>
              </a:spcAft>
              <a:buClrTx/>
              <a:buFont typeface="Arial" panose="020B0604020202020204" pitchFamily="34" charset="0"/>
              <a:buChar char="•"/>
              <a:defRPr sz="1650" b="0"/>
            </a:lvl2pPr>
            <a:lvl3pPr marL="130302" indent="-130302" algn="l">
              <a:lnSpc>
                <a:spcPct val="110000"/>
              </a:lnSpc>
              <a:spcBef>
                <a:spcPts val="0"/>
              </a:spcBef>
              <a:spcAft>
                <a:spcPts val="0"/>
              </a:spcAft>
              <a:buFont typeface="Arial" panose="020B0604020202020204" pitchFamily="34" charset="0"/>
              <a:buChar char="•"/>
              <a:defRPr sz="1650" b="0"/>
            </a:lvl3pPr>
            <a:lvl4pPr marL="130302" indent="-130302" algn="l">
              <a:lnSpc>
                <a:spcPct val="110000"/>
              </a:lnSpc>
              <a:spcBef>
                <a:spcPts val="0"/>
              </a:spcBef>
              <a:buFont typeface="Arial" panose="020B0604020202020204" pitchFamily="34" charset="0"/>
              <a:buChar char="•"/>
              <a:defRPr sz="1650" b="0"/>
            </a:lvl4pPr>
            <a:lvl5pPr marL="130302" indent="-130302" algn="l">
              <a:lnSpc>
                <a:spcPct val="110000"/>
              </a:lnSpc>
              <a:spcBef>
                <a:spcPts val="0"/>
              </a:spcBef>
              <a:buFont typeface="Arial" panose="020B0604020202020204" pitchFamily="34" charset="0"/>
              <a:buChar char="•"/>
              <a:defRPr sz="1650" b="0"/>
            </a:lvl5pPr>
            <a:lvl6pPr marL="130302" indent="-130302" algn="l">
              <a:lnSpc>
                <a:spcPct val="110000"/>
              </a:lnSpc>
              <a:spcBef>
                <a:spcPts val="0"/>
              </a:spcBef>
              <a:buFont typeface="Arial" panose="020B0604020202020204" pitchFamily="34" charset="0"/>
              <a:buChar char="•"/>
              <a:defRPr sz="1650" b="0">
                <a:solidFill>
                  <a:schemeClr val="tx1"/>
                </a:solidFill>
              </a:defRPr>
            </a:lvl6pPr>
            <a:lvl7pPr marL="130302" indent="-130302" algn="l">
              <a:lnSpc>
                <a:spcPct val="110000"/>
              </a:lnSpc>
              <a:spcBef>
                <a:spcPts val="0"/>
              </a:spcBef>
              <a:buFont typeface="Arial" panose="020B0604020202020204" pitchFamily="34" charset="0"/>
              <a:buChar char="•"/>
              <a:defRPr sz="1650" b="0"/>
            </a:lvl7pPr>
            <a:lvl8pPr marL="130302" indent="-130302" algn="l">
              <a:lnSpc>
                <a:spcPct val="110000"/>
              </a:lnSpc>
              <a:spcBef>
                <a:spcPts val="0"/>
              </a:spcBef>
              <a:buFont typeface="Arial" panose="020B0604020202020204" pitchFamily="34" charset="0"/>
              <a:buChar char="•"/>
              <a:defRPr sz="1650" b="0"/>
            </a:lvl8pPr>
            <a:lvl9pPr marL="130302" indent="-130302" algn="l">
              <a:lnSpc>
                <a:spcPct val="110000"/>
              </a:lnSpc>
              <a:spcBef>
                <a:spcPts val="0"/>
              </a:spcBef>
              <a:buFont typeface="Arial" panose="020B0604020202020204" pitchFamily="34" charset="0"/>
              <a:buChar char="•"/>
              <a:defRPr sz="1650" b="0"/>
            </a:lvl9pPr>
          </a:lstStyle>
          <a:p>
            <a:pPr lvl="0"/>
            <a:r>
              <a:rPr lang="fr-CA" dirty="0"/>
              <a:t>Modifier le style du sous-titre</a:t>
            </a:r>
          </a:p>
        </p:txBody>
      </p:sp>
      <p:sp>
        <p:nvSpPr>
          <p:cNvPr id="11" name="Espace réservé du texte 2">
            <a:extLst>
              <a:ext uri="{FF2B5EF4-FFF2-40B4-BE49-F238E27FC236}">
                <a16:creationId xmlns:a16="http://schemas.microsoft.com/office/drawing/2014/main" id="{B2CC003A-C5E1-174E-A362-2B58145CFB57}"/>
              </a:ext>
            </a:extLst>
          </p:cNvPr>
          <p:cNvSpPr>
            <a:spLocks noGrp="1"/>
          </p:cNvSpPr>
          <p:nvPr>
            <p:ph type="body" idx="20" hasCustomPrompt="1"/>
          </p:nvPr>
        </p:nvSpPr>
        <p:spPr>
          <a:xfrm>
            <a:off x="573786" y="3663615"/>
            <a:ext cx="2227444" cy="891540"/>
          </a:xfrm>
        </p:spPr>
        <p:txBody>
          <a:bodyPr anchor="t"/>
          <a:lstStyle>
            <a:lvl1pPr marL="130969" indent="-130969" algn="l">
              <a:lnSpc>
                <a:spcPct val="110000"/>
              </a:lnSpc>
              <a:spcBef>
                <a:spcPts val="0"/>
              </a:spcBef>
              <a:spcAft>
                <a:spcPts val="0"/>
              </a:spcAft>
              <a:buFont typeface="Arial" panose="020B0604020202020204" pitchFamily="34" charset="0"/>
              <a:buChar char="•"/>
              <a:tabLst/>
              <a:defRPr sz="1650" b="0">
                <a:solidFill>
                  <a:schemeClr val="tx1"/>
                </a:solidFill>
              </a:defRPr>
            </a:lvl1pPr>
            <a:lvl2pPr marL="130302" indent="-130302" algn="l">
              <a:lnSpc>
                <a:spcPct val="110000"/>
              </a:lnSpc>
              <a:spcBef>
                <a:spcPts val="0"/>
              </a:spcBef>
              <a:spcAft>
                <a:spcPts val="0"/>
              </a:spcAft>
              <a:buClrTx/>
              <a:buFont typeface="Arial" panose="020B0604020202020204" pitchFamily="34" charset="0"/>
              <a:buChar char="•"/>
              <a:defRPr sz="1650" b="0"/>
            </a:lvl2pPr>
            <a:lvl3pPr marL="130302" indent="-130302" algn="l">
              <a:lnSpc>
                <a:spcPct val="110000"/>
              </a:lnSpc>
              <a:spcBef>
                <a:spcPts val="0"/>
              </a:spcBef>
              <a:spcAft>
                <a:spcPts val="0"/>
              </a:spcAft>
              <a:buFont typeface="Arial" panose="020B0604020202020204" pitchFamily="34" charset="0"/>
              <a:buChar char="•"/>
              <a:defRPr sz="1650" b="0"/>
            </a:lvl3pPr>
            <a:lvl4pPr marL="130302" indent="-130302" algn="l">
              <a:lnSpc>
                <a:spcPct val="110000"/>
              </a:lnSpc>
              <a:spcBef>
                <a:spcPts val="0"/>
              </a:spcBef>
              <a:buFont typeface="Arial" panose="020B0604020202020204" pitchFamily="34" charset="0"/>
              <a:buChar char="•"/>
              <a:defRPr sz="1650" b="0"/>
            </a:lvl4pPr>
            <a:lvl5pPr marL="130302" indent="-130302" algn="l">
              <a:lnSpc>
                <a:spcPct val="110000"/>
              </a:lnSpc>
              <a:spcBef>
                <a:spcPts val="0"/>
              </a:spcBef>
              <a:buFont typeface="Arial" panose="020B0604020202020204" pitchFamily="34" charset="0"/>
              <a:buChar char="•"/>
              <a:defRPr sz="1650" b="0"/>
            </a:lvl5pPr>
            <a:lvl6pPr marL="130302" indent="-130302" algn="l">
              <a:lnSpc>
                <a:spcPct val="110000"/>
              </a:lnSpc>
              <a:spcBef>
                <a:spcPts val="0"/>
              </a:spcBef>
              <a:buFont typeface="Arial" panose="020B0604020202020204" pitchFamily="34" charset="0"/>
              <a:buChar char="•"/>
              <a:defRPr sz="1650" b="0">
                <a:solidFill>
                  <a:schemeClr val="tx1"/>
                </a:solidFill>
              </a:defRPr>
            </a:lvl6pPr>
            <a:lvl7pPr marL="130302" indent="-130302" algn="l">
              <a:lnSpc>
                <a:spcPct val="110000"/>
              </a:lnSpc>
              <a:spcBef>
                <a:spcPts val="0"/>
              </a:spcBef>
              <a:buFont typeface="Arial" panose="020B0604020202020204" pitchFamily="34" charset="0"/>
              <a:buChar char="•"/>
              <a:defRPr sz="1650" b="0"/>
            </a:lvl7pPr>
            <a:lvl8pPr marL="130302" indent="-130302" algn="l">
              <a:lnSpc>
                <a:spcPct val="110000"/>
              </a:lnSpc>
              <a:spcBef>
                <a:spcPts val="0"/>
              </a:spcBef>
              <a:buFont typeface="Arial" panose="020B0604020202020204" pitchFamily="34" charset="0"/>
              <a:buChar char="•"/>
              <a:defRPr sz="1650" b="0"/>
            </a:lvl8pPr>
            <a:lvl9pPr marL="130302" indent="-130302" algn="l">
              <a:lnSpc>
                <a:spcPct val="110000"/>
              </a:lnSpc>
              <a:spcBef>
                <a:spcPts val="0"/>
              </a:spcBef>
              <a:buFont typeface="Arial" panose="020B0604020202020204" pitchFamily="34" charset="0"/>
              <a:buChar char="•"/>
              <a:defRPr sz="1650" b="0"/>
            </a:lvl9pPr>
          </a:lstStyle>
          <a:p>
            <a:pPr lvl="0"/>
            <a:r>
              <a:rPr lang="fr-CA" dirty="0"/>
              <a:t>Modifier le style du sous-titre</a:t>
            </a:r>
          </a:p>
        </p:txBody>
      </p:sp>
      <p:sp>
        <p:nvSpPr>
          <p:cNvPr id="12" name="Espace réservé du texte 2">
            <a:extLst>
              <a:ext uri="{FF2B5EF4-FFF2-40B4-BE49-F238E27FC236}">
                <a16:creationId xmlns:a16="http://schemas.microsoft.com/office/drawing/2014/main" id="{1F36E73A-2096-714B-A47D-13A0F09A0900}"/>
              </a:ext>
            </a:extLst>
          </p:cNvPr>
          <p:cNvSpPr>
            <a:spLocks noGrp="1"/>
          </p:cNvSpPr>
          <p:nvPr>
            <p:ph type="body" idx="21" hasCustomPrompt="1"/>
          </p:nvPr>
        </p:nvSpPr>
        <p:spPr>
          <a:xfrm>
            <a:off x="6345056" y="2355320"/>
            <a:ext cx="2227444" cy="891540"/>
          </a:xfrm>
        </p:spPr>
        <p:txBody>
          <a:bodyPr anchor="t"/>
          <a:lstStyle>
            <a:lvl1pPr marL="130969" indent="-130969" algn="l">
              <a:lnSpc>
                <a:spcPct val="110000"/>
              </a:lnSpc>
              <a:spcBef>
                <a:spcPts val="0"/>
              </a:spcBef>
              <a:spcAft>
                <a:spcPts val="0"/>
              </a:spcAft>
              <a:buFont typeface="Arial" panose="020B0604020202020204" pitchFamily="34" charset="0"/>
              <a:buChar char="•"/>
              <a:tabLst/>
              <a:defRPr sz="1650" b="0">
                <a:solidFill>
                  <a:schemeClr val="tx1"/>
                </a:solidFill>
              </a:defRPr>
            </a:lvl1pPr>
            <a:lvl2pPr marL="130302" indent="-130302" algn="l">
              <a:lnSpc>
                <a:spcPct val="110000"/>
              </a:lnSpc>
              <a:spcBef>
                <a:spcPts val="0"/>
              </a:spcBef>
              <a:spcAft>
                <a:spcPts val="0"/>
              </a:spcAft>
              <a:buClrTx/>
              <a:buFont typeface="Arial" panose="020B0604020202020204" pitchFamily="34" charset="0"/>
              <a:buChar char="•"/>
              <a:defRPr sz="1650" b="0"/>
            </a:lvl2pPr>
            <a:lvl3pPr marL="130302" indent="-130302" algn="l">
              <a:lnSpc>
                <a:spcPct val="110000"/>
              </a:lnSpc>
              <a:spcBef>
                <a:spcPts val="0"/>
              </a:spcBef>
              <a:spcAft>
                <a:spcPts val="0"/>
              </a:spcAft>
              <a:buFont typeface="Arial" panose="020B0604020202020204" pitchFamily="34" charset="0"/>
              <a:buChar char="•"/>
              <a:defRPr sz="1650" b="0"/>
            </a:lvl3pPr>
            <a:lvl4pPr marL="130302" indent="-130302" algn="l">
              <a:lnSpc>
                <a:spcPct val="110000"/>
              </a:lnSpc>
              <a:spcBef>
                <a:spcPts val="0"/>
              </a:spcBef>
              <a:buFont typeface="Arial" panose="020B0604020202020204" pitchFamily="34" charset="0"/>
              <a:buChar char="•"/>
              <a:defRPr sz="1650" b="0"/>
            </a:lvl4pPr>
            <a:lvl5pPr marL="130302" indent="-130302" algn="l">
              <a:lnSpc>
                <a:spcPct val="110000"/>
              </a:lnSpc>
              <a:spcBef>
                <a:spcPts val="0"/>
              </a:spcBef>
              <a:buFont typeface="Arial" panose="020B0604020202020204" pitchFamily="34" charset="0"/>
              <a:buChar char="•"/>
              <a:defRPr sz="1650" b="0"/>
            </a:lvl5pPr>
            <a:lvl6pPr marL="130302" indent="-130302" algn="l">
              <a:lnSpc>
                <a:spcPct val="110000"/>
              </a:lnSpc>
              <a:spcBef>
                <a:spcPts val="0"/>
              </a:spcBef>
              <a:buFont typeface="Arial" panose="020B0604020202020204" pitchFamily="34" charset="0"/>
              <a:buChar char="•"/>
              <a:defRPr sz="1650" b="0">
                <a:solidFill>
                  <a:schemeClr val="tx1"/>
                </a:solidFill>
              </a:defRPr>
            </a:lvl6pPr>
            <a:lvl7pPr marL="130302" indent="-130302" algn="l">
              <a:lnSpc>
                <a:spcPct val="110000"/>
              </a:lnSpc>
              <a:spcBef>
                <a:spcPts val="0"/>
              </a:spcBef>
              <a:buFont typeface="Arial" panose="020B0604020202020204" pitchFamily="34" charset="0"/>
              <a:buChar char="•"/>
              <a:defRPr sz="1650" b="0"/>
            </a:lvl7pPr>
            <a:lvl8pPr marL="130302" indent="-130302" algn="l">
              <a:lnSpc>
                <a:spcPct val="110000"/>
              </a:lnSpc>
              <a:spcBef>
                <a:spcPts val="0"/>
              </a:spcBef>
              <a:buFont typeface="Arial" panose="020B0604020202020204" pitchFamily="34" charset="0"/>
              <a:buChar char="•"/>
              <a:defRPr sz="1650" b="0"/>
            </a:lvl8pPr>
            <a:lvl9pPr marL="130302" indent="-130302" algn="l">
              <a:lnSpc>
                <a:spcPct val="110000"/>
              </a:lnSpc>
              <a:spcBef>
                <a:spcPts val="0"/>
              </a:spcBef>
              <a:buFont typeface="Arial" panose="020B0604020202020204" pitchFamily="34" charset="0"/>
              <a:buChar char="•"/>
              <a:defRPr sz="1650" b="0"/>
            </a:lvl9pPr>
          </a:lstStyle>
          <a:p>
            <a:pPr lvl="0"/>
            <a:r>
              <a:rPr lang="fr-CA" dirty="0"/>
              <a:t>Modifier le style du sous-titre</a:t>
            </a:r>
          </a:p>
        </p:txBody>
      </p:sp>
      <p:sp>
        <p:nvSpPr>
          <p:cNvPr id="13" name="Espace réservé du texte 2">
            <a:extLst>
              <a:ext uri="{FF2B5EF4-FFF2-40B4-BE49-F238E27FC236}">
                <a16:creationId xmlns:a16="http://schemas.microsoft.com/office/drawing/2014/main" id="{CA1B2671-31DA-2E41-9EE2-8DC469FEDAC4}"/>
              </a:ext>
            </a:extLst>
          </p:cNvPr>
          <p:cNvSpPr>
            <a:spLocks noGrp="1"/>
          </p:cNvSpPr>
          <p:nvPr>
            <p:ph type="body" idx="22" hasCustomPrompt="1"/>
          </p:nvPr>
        </p:nvSpPr>
        <p:spPr>
          <a:xfrm>
            <a:off x="6345056" y="3663615"/>
            <a:ext cx="2227444" cy="891540"/>
          </a:xfrm>
        </p:spPr>
        <p:txBody>
          <a:bodyPr anchor="t"/>
          <a:lstStyle>
            <a:lvl1pPr marL="130969" indent="-130969" algn="l">
              <a:lnSpc>
                <a:spcPct val="110000"/>
              </a:lnSpc>
              <a:spcBef>
                <a:spcPts val="0"/>
              </a:spcBef>
              <a:spcAft>
                <a:spcPts val="0"/>
              </a:spcAft>
              <a:buFont typeface="Arial" panose="020B0604020202020204" pitchFamily="34" charset="0"/>
              <a:buChar char="•"/>
              <a:tabLst/>
              <a:defRPr sz="1650" b="0">
                <a:solidFill>
                  <a:schemeClr val="tx1"/>
                </a:solidFill>
              </a:defRPr>
            </a:lvl1pPr>
            <a:lvl2pPr marL="130302" indent="-130302" algn="l">
              <a:lnSpc>
                <a:spcPct val="110000"/>
              </a:lnSpc>
              <a:spcBef>
                <a:spcPts val="0"/>
              </a:spcBef>
              <a:spcAft>
                <a:spcPts val="0"/>
              </a:spcAft>
              <a:buClrTx/>
              <a:buFont typeface="Arial" panose="020B0604020202020204" pitchFamily="34" charset="0"/>
              <a:buChar char="•"/>
              <a:defRPr sz="1650" b="0"/>
            </a:lvl2pPr>
            <a:lvl3pPr marL="130302" indent="-130302" algn="l">
              <a:lnSpc>
                <a:spcPct val="110000"/>
              </a:lnSpc>
              <a:spcBef>
                <a:spcPts val="0"/>
              </a:spcBef>
              <a:spcAft>
                <a:spcPts val="0"/>
              </a:spcAft>
              <a:buFont typeface="Arial" panose="020B0604020202020204" pitchFamily="34" charset="0"/>
              <a:buChar char="•"/>
              <a:defRPr sz="1650" b="0"/>
            </a:lvl3pPr>
            <a:lvl4pPr marL="130302" indent="-130302" algn="l">
              <a:lnSpc>
                <a:spcPct val="110000"/>
              </a:lnSpc>
              <a:spcBef>
                <a:spcPts val="0"/>
              </a:spcBef>
              <a:buFont typeface="Arial" panose="020B0604020202020204" pitchFamily="34" charset="0"/>
              <a:buChar char="•"/>
              <a:defRPr sz="1650" b="0"/>
            </a:lvl4pPr>
            <a:lvl5pPr marL="130302" indent="-130302" algn="l">
              <a:lnSpc>
                <a:spcPct val="110000"/>
              </a:lnSpc>
              <a:spcBef>
                <a:spcPts val="0"/>
              </a:spcBef>
              <a:buFont typeface="Arial" panose="020B0604020202020204" pitchFamily="34" charset="0"/>
              <a:buChar char="•"/>
              <a:defRPr sz="1650" b="0"/>
            </a:lvl5pPr>
            <a:lvl6pPr marL="130302" indent="-130302" algn="l">
              <a:lnSpc>
                <a:spcPct val="110000"/>
              </a:lnSpc>
              <a:spcBef>
                <a:spcPts val="0"/>
              </a:spcBef>
              <a:buFont typeface="Arial" panose="020B0604020202020204" pitchFamily="34" charset="0"/>
              <a:buChar char="•"/>
              <a:defRPr sz="1650" b="0">
                <a:solidFill>
                  <a:schemeClr val="tx1"/>
                </a:solidFill>
              </a:defRPr>
            </a:lvl6pPr>
            <a:lvl7pPr marL="130302" indent="-130302" algn="l">
              <a:lnSpc>
                <a:spcPct val="110000"/>
              </a:lnSpc>
              <a:spcBef>
                <a:spcPts val="0"/>
              </a:spcBef>
              <a:buFont typeface="Arial" panose="020B0604020202020204" pitchFamily="34" charset="0"/>
              <a:buChar char="•"/>
              <a:defRPr sz="1650" b="0"/>
            </a:lvl7pPr>
            <a:lvl8pPr marL="130302" indent="-130302" algn="l">
              <a:lnSpc>
                <a:spcPct val="110000"/>
              </a:lnSpc>
              <a:spcBef>
                <a:spcPts val="0"/>
              </a:spcBef>
              <a:buFont typeface="Arial" panose="020B0604020202020204" pitchFamily="34" charset="0"/>
              <a:buChar char="•"/>
              <a:defRPr sz="1650" b="0"/>
            </a:lvl8pPr>
            <a:lvl9pPr marL="130302" indent="-130302" algn="l">
              <a:lnSpc>
                <a:spcPct val="110000"/>
              </a:lnSpc>
              <a:spcBef>
                <a:spcPts val="0"/>
              </a:spcBef>
              <a:buFont typeface="Arial" panose="020B0604020202020204" pitchFamily="34" charset="0"/>
              <a:buChar char="•"/>
              <a:defRPr sz="1650" b="0"/>
            </a:lvl9pPr>
          </a:lstStyle>
          <a:p>
            <a:pPr lvl="0"/>
            <a:r>
              <a:rPr lang="fr-CA" dirty="0"/>
              <a:t>Modifier le style du sous-titre</a:t>
            </a:r>
          </a:p>
        </p:txBody>
      </p:sp>
      <p:sp>
        <p:nvSpPr>
          <p:cNvPr id="20" name="Espace réservé du texte 2">
            <a:extLst>
              <a:ext uri="{FF2B5EF4-FFF2-40B4-BE49-F238E27FC236}">
                <a16:creationId xmlns:a16="http://schemas.microsoft.com/office/drawing/2014/main" id="{814EA6BF-BF61-EC43-843F-BE9CC970EFFA}"/>
              </a:ext>
            </a:extLst>
          </p:cNvPr>
          <p:cNvSpPr>
            <a:spLocks noGrp="1"/>
          </p:cNvSpPr>
          <p:nvPr>
            <p:ph type="body" idx="23" hasCustomPrompt="1"/>
          </p:nvPr>
        </p:nvSpPr>
        <p:spPr>
          <a:xfrm>
            <a:off x="3335450" y="2166794"/>
            <a:ext cx="1145990" cy="891540"/>
          </a:xfrm>
        </p:spPr>
        <p:txBody>
          <a:bodyPr anchor="ctr"/>
          <a:lstStyle>
            <a:lvl1pPr marL="0" indent="0" algn="ctr">
              <a:lnSpc>
                <a:spcPct val="90000"/>
              </a:lnSpc>
              <a:spcBef>
                <a:spcPts val="0"/>
              </a:spcBef>
              <a:spcAft>
                <a:spcPts val="0"/>
              </a:spcAft>
              <a:buFont typeface="Arial" panose="020B0604020202020204" pitchFamily="34" charset="0"/>
              <a:buNone/>
              <a:tabLst/>
              <a:defRPr sz="1350" b="0">
                <a:solidFill>
                  <a:schemeClr val="bg1"/>
                </a:solidFill>
              </a:defRPr>
            </a:lvl1pPr>
            <a:lvl2pPr marL="0" indent="0" algn="ctr">
              <a:lnSpc>
                <a:spcPct val="90000"/>
              </a:lnSpc>
              <a:spcBef>
                <a:spcPts val="0"/>
              </a:spcBef>
              <a:spcAft>
                <a:spcPts val="0"/>
              </a:spcAft>
              <a:buClrTx/>
              <a:buFont typeface="Arial" panose="020B0604020202020204" pitchFamily="34" charset="0"/>
              <a:buNone/>
              <a:defRPr sz="1350" b="0">
                <a:solidFill>
                  <a:schemeClr val="bg1"/>
                </a:solidFill>
              </a:defRPr>
            </a:lvl2pPr>
            <a:lvl3pPr marL="0" indent="0" algn="ctr">
              <a:lnSpc>
                <a:spcPct val="90000"/>
              </a:lnSpc>
              <a:spcBef>
                <a:spcPts val="0"/>
              </a:spcBef>
              <a:spcAft>
                <a:spcPts val="0"/>
              </a:spcAft>
              <a:buFont typeface="Arial" panose="020B0604020202020204" pitchFamily="34" charset="0"/>
              <a:buNone/>
              <a:defRPr sz="1350" b="0">
                <a:solidFill>
                  <a:schemeClr val="bg1"/>
                </a:solidFill>
              </a:defRPr>
            </a:lvl3pPr>
            <a:lvl4pPr marL="0" indent="0" algn="ctr">
              <a:lnSpc>
                <a:spcPct val="90000"/>
              </a:lnSpc>
              <a:spcBef>
                <a:spcPts val="0"/>
              </a:spcBef>
              <a:buFont typeface="Arial" panose="020B0604020202020204" pitchFamily="34" charset="0"/>
              <a:buNone/>
              <a:defRPr sz="1350" b="0">
                <a:solidFill>
                  <a:schemeClr val="bg1"/>
                </a:solidFill>
              </a:defRPr>
            </a:lvl4pPr>
            <a:lvl5pPr marL="0" indent="0" algn="ctr">
              <a:lnSpc>
                <a:spcPct val="90000"/>
              </a:lnSpc>
              <a:spcBef>
                <a:spcPts val="0"/>
              </a:spcBef>
              <a:buFont typeface="Arial" panose="020B0604020202020204" pitchFamily="34" charset="0"/>
              <a:buNone/>
              <a:defRPr sz="1350" b="0">
                <a:solidFill>
                  <a:schemeClr val="bg1"/>
                </a:solidFill>
              </a:defRPr>
            </a:lvl5pPr>
            <a:lvl6pPr marL="0" indent="0" algn="ctr">
              <a:lnSpc>
                <a:spcPct val="90000"/>
              </a:lnSpc>
              <a:spcBef>
                <a:spcPts val="0"/>
              </a:spcBef>
              <a:buFont typeface="Arial" panose="020B0604020202020204" pitchFamily="34" charset="0"/>
              <a:buNone/>
              <a:defRPr sz="1350" b="0">
                <a:solidFill>
                  <a:schemeClr val="bg1"/>
                </a:solidFill>
              </a:defRPr>
            </a:lvl6pPr>
            <a:lvl7pPr marL="0" indent="0" algn="ctr">
              <a:lnSpc>
                <a:spcPct val="90000"/>
              </a:lnSpc>
              <a:spcBef>
                <a:spcPts val="0"/>
              </a:spcBef>
              <a:buFont typeface="Arial" panose="020B0604020202020204" pitchFamily="34" charset="0"/>
              <a:buNone/>
              <a:defRPr sz="1350" b="0">
                <a:solidFill>
                  <a:schemeClr val="bg1"/>
                </a:solidFill>
              </a:defRPr>
            </a:lvl7pPr>
            <a:lvl8pPr marL="0" indent="0" algn="ctr">
              <a:lnSpc>
                <a:spcPct val="90000"/>
              </a:lnSpc>
              <a:spcBef>
                <a:spcPts val="0"/>
              </a:spcBef>
              <a:buFont typeface="Arial" panose="020B0604020202020204" pitchFamily="34" charset="0"/>
              <a:buNone/>
              <a:defRPr sz="1350" b="0">
                <a:solidFill>
                  <a:schemeClr val="bg1"/>
                </a:solidFill>
              </a:defRPr>
            </a:lvl8pPr>
            <a:lvl9pPr marL="0" indent="0" algn="ctr">
              <a:lnSpc>
                <a:spcPct val="90000"/>
              </a:lnSpc>
              <a:spcBef>
                <a:spcPts val="0"/>
              </a:spcBef>
              <a:buFont typeface="Arial" panose="020B0604020202020204" pitchFamily="34" charset="0"/>
              <a:buNone/>
              <a:defRPr sz="1350" b="0">
                <a:solidFill>
                  <a:schemeClr val="bg1"/>
                </a:solidFill>
              </a:defRPr>
            </a:lvl9pPr>
          </a:lstStyle>
          <a:p>
            <a:pPr lvl="0"/>
            <a:r>
              <a:rPr lang="fr-CA" dirty="0"/>
              <a:t>Modifier le style du sous-titre</a:t>
            </a:r>
          </a:p>
        </p:txBody>
      </p:sp>
      <p:sp>
        <p:nvSpPr>
          <p:cNvPr id="21" name="Espace réservé du texte 2">
            <a:extLst>
              <a:ext uri="{FF2B5EF4-FFF2-40B4-BE49-F238E27FC236}">
                <a16:creationId xmlns:a16="http://schemas.microsoft.com/office/drawing/2014/main" id="{D715AF29-61B0-0D43-887A-5033D4C934B8}"/>
              </a:ext>
            </a:extLst>
          </p:cNvPr>
          <p:cNvSpPr>
            <a:spLocks noGrp="1"/>
          </p:cNvSpPr>
          <p:nvPr>
            <p:ph type="body" idx="24" hasCustomPrompt="1"/>
          </p:nvPr>
        </p:nvSpPr>
        <p:spPr>
          <a:xfrm>
            <a:off x="4654296" y="2166794"/>
            <a:ext cx="1145990" cy="891540"/>
          </a:xfrm>
        </p:spPr>
        <p:txBody>
          <a:bodyPr anchor="ctr"/>
          <a:lstStyle>
            <a:lvl1pPr marL="0" indent="0" algn="ctr">
              <a:lnSpc>
                <a:spcPct val="90000"/>
              </a:lnSpc>
              <a:spcBef>
                <a:spcPts val="0"/>
              </a:spcBef>
              <a:spcAft>
                <a:spcPts val="0"/>
              </a:spcAft>
              <a:buFont typeface="Arial" panose="020B0604020202020204" pitchFamily="34" charset="0"/>
              <a:buNone/>
              <a:tabLst/>
              <a:defRPr sz="1350" b="0">
                <a:solidFill>
                  <a:schemeClr val="bg1"/>
                </a:solidFill>
              </a:defRPr>
            </a:lvl1pPr>
            <a:lvl2pPr marL="0" indent="0" algn="ctr">
              <a:lnSpc>
                <a:spcPct val="90000"/>
              </a:lnSpc>
              <a:spcBef>
                <a:spcPts val="0"/>
              </a:spcBef>
              <a:spcAft>
                <a:spcPts val="0"/>
              </a:spcAft>
              <a:buClrTx/>
              <a:buFont typeface="Arial" panose="020B0604020202020204" pitchFamily="34" charset="0"/>
              <a:buNone/>
              <a:defRPr sz="1350" b="0">
                <a:solidFill>
                  <a:schemeClr val="bg1"/>
                </a:solidFill>
              </a:defRPr>
            </a:lvl2pPr>
            <a:lvl3pPr marL="0" indent="0" algn="ctr">
              <a:lnSpc>
                <a:spcPct val="90000"/>
              </a:lnSpc>
              <a:spcBef>
                <a:spcPts val="0"/>
              </a:spcBef>
              <a:spcAft>
                <a:spcPts val="0"/>
              </a:spcAft>
              <a:buFont typeface="Arial" panose="020B0604020202020204" pitchFamily="34" charset="0"/>
              <a:buNone/>
              <a:defRPr sz="1350" b="0">
                <a:solidFill>
                  <a:schemeClr val="bg1"/>
                </a:solidFill>
              </a:defRPr>
            </a:lvl3pPr>
            <a:lvl4pPr marL="0" indent="0" algn="ctr">
              <a:lnSpc>
                <a:spcPct val="90000"/>
              </a:lnSpc>
              <a:spcBef>
                <a:spcPts val="0"/>
              </a:spcBef>
              <a:buFont typeface="Arial" panose="020B0604020202020204" pitchFamily="34" charset="0"/>
              <a:buNone/>
              <a:defRPr sz="1350" b="0">
                <a:solidFill>
                  <a:schemeClr val="bg1"/>
                </a:solidFill>
              </a:defRPr>
            </a:lvl4pPr>
            <a:lvl5pPr marL="0" indent="0" algn="ctr">
              <a:lnSpc>
                <a:spcPct val="90000"/>
              </a:lnSpc>
              <a:spcBef>
                <a:spcPts val="0"/>
              </a:spcBef>
              <a:buFont typeface="Arial" panose="020B0604020202020204" pitchFamily="34" charset="0"/>
              <a:buNone/>
              <a:defRPr sz="1350" b="0">
                <a:solidFill>
                  <a:schemeClr val="bg1"/>
                </a:solidFill>
              </a:defRPr>
            </a:lvl5pPr>
            <a:lvl6pPr marL="0" indent="0" algn="ctr">
              <a:lnSpc>
                <a:spcPct val="90000"/>
              </a:lnSpc>
              <a:spcBef>
                <a:spcPts val="0"/>
              </a:spcBef>
              <a:buFont typeface="Arial" panose="020B0604020202020204" pitchFamily="34" charset="0"/>
              <a:buNone/>
              <a:defRPr sz="1350" b="0">
                <a:solidFill>
                  <a:schemeClr val="bg1"/>
                </a:solidFill>
              </a:defRPr>
            </a:lvl6pPr>
            <a:lvl7pPr marL="0" indent="0" algn="ctr">
              <a:lnSpc>
                <a:spcPct val="90000"/>
              </a:lnSpc>
              <a:spcBef>
                <a:spcPts val="0"/>
              </a:spcBef>
              <a:buFont typeface="Arial" panose="020B0604020202020204" pitchFamily="34" charset="0"/>
              <a:buNone/>
              <a:defRPr sz="1350" b="0">
                <a:solidFill>
                  <a:schemeClr val="bg1"/>
                </a:solidFill>
              </a:defRPr>
            </a:lvl7pPr>
            <a:lvl8pPr marL="0" indent="0" algn="ctr">
              <a:lnSpc>
                <a:spcPct val="90000"/>
              </a:lnSpc>
              <a:spcBef>
                <a:spcPts val="0"/>
              </a:spcBef>
              <a:buFont typeface="Arial" panose="020B0604020202020204" pitchFamily="34" charset="0"/>
              <a:buNone/>
              <a:defRPr sz="1350" b="0">
                <a:solidFill>
                  <a:schemeClr val="bg1"/>
                </a:solidFill>
              </a:defRPr>
            </a:lvl8pPr>
            <a:lvl9pPr marL="0" indent="0" algn="ctr">
              <a:lnSpc>
                <a:spcPct val="90000"/>
              </a:lnSpc>
              <a:spcBef>
                <a:spcPts val="0"/>
              </a:spcBef>
              <a:buFont typeface="Arial" panose="020B0604020202020204" pitchFamily="34" charset="0"/>
              <a:buNone/>
              <a:defRPr sz="1350" b="0">
                <a:solidFill>
                  <a:schemeClr val="bg1"/>
                </a:solidFill>
              </a:defRPr>
            </a:lvl9pPr>
          </a:lstStyle>
          <a:p>
            <a:pPr lvl="0"/>
            <a:r>
              <a:rPr lang="fr-CA" dirty="0"/>
              <a:t>Modifier le style du sous-titre</a:t>
            </a:r>
          </a:p>
        </p:txBody>
      </p:sp>
      <p:sp>
        <p:nvSpPr>
          <p:cNvPr id="22" name="Espace réservé du texte 2">
            <a:extLst>
              <a:ext uri="{FF2B5EF4-FFF2-40B4-BE49-F238E27FC236}">
                <a16:creationId xmlns:a16="http://schemas.microsoft.com/office/drawing/2014/main" id="{7B19CB2B-10B7-E948-9F10-2BA134FE98CA}"/>
              </a:ext>
            </a:extLst>
          </p:cNvPr>
          <p:cNvSpPr>
            <a:spLocks noGrp="1"/>
          </p:cNvSpPr>
          <p:nvPr>
            <p:ph type="body" idx="25" hasCustomPrompt="1"/>
          </p:nvPr>
        </p:nvSpPr>
        <p:spPr>
          <a:xfrm>
            <a:off x="3335450" y="3480365"/>
            <a:ext cx="1145990" cy="891540"/>
          </a:xfrm>
        </p:spPr>
        <p:txBody>
          <a:bodyPr anchor="ctr"/>
          <a:lstStyle>
            <a:lvl1pPr marL="0" indent="0" algn="ctr">
              <a:lnSpc>
                <a:spcPct val="90000"/>
              </a:lnSpc>
              <a:spcBef>
                <a:spcPts val="0"/>
              </a:spcBef>
              <a:spcAft>
                <a:spcPts val="0"/>
              </a:spcAft>
              <a:buFont typeface="Arial" panose="020B0604020202020204" pitchFamily="34" charset="0"/>
              <a:buNone/>
              <a:tabLst/>
              <a:defRPr sz="1350" b="0">
                <a:solidFill>
                  <a:schemeClr val="bg1"/>
                </a:solidFill>
              </a:defRPr>
            </a:lvl1pPr>
            <a:lvl2pPr marL="0" indent="0" algn="ctr">
              <a:lnSpc>
                <a:spcPct val="90000"/>
              </a:lnSpc>
              <a:spcBef>
                <a:spcPts val="0"/>
              </a:spcBef>
              <a:spcAft>
                <a:spcPts val="0"/>
              </a:spcAft>
              <a:buClrTx/>
              <a:buFont typeface="Arial" panose="020B0604020202020204" pitchFamily="34" charset="0"/>
              <a:buNone/>
              <a:defRPr sz="1350" b="0">
                <a:solidFill>
                  <a:schemeClr val="bg1"/>
                </a:solidFill>
              </a:defRPr>
            </a:lvl2pPr>
            <a:lvl3pPr marL="0" indent="0" algn="ctr">
              <a:lnSpc>
                <a:spcPct val="90000"/>
              </a:lnSpc>
              <a:spcBef>
                <a:spcPts val="0"/>
              </a:spcBef>
              <a:spcAft>
                <a:spcPts val="0"/>
              </a:spcAft>
              <a:buFont typeface="Arial" panose="020B0604020202020204" pitchFamily="34" charset="0"/>
              <a:buNone/>
              <a:defRPr sz="1350" b="0">
                <a:solidFill>
                  <a:schemeClr val="bg1"/>
                </a:solidFill>
              </a:defRPr>
            </a:lvl3pPr>
            <a:lvl4pPr marL="0" indent="0" algn="ctr">
              <a:lnSpc>
                <a:spcPct val="90000"/>
              </a:lnSpc>
              <a:spcBef>
                <a:spcPts val="0"/>
              </a:spcBef>
              <a:buFont typeface="Arial" panose="020B0604020202020204" pitchFamily="34" charset="0"/>
              <a:buNone/>
              <a:defRPr sz="1350" b="0">
                <a:solidFill>
                  <a:schemeClr val="bg1"/>
                </a:solidFill>
              </a:defRPr>
            </a:lvl4pPr>
            <a:lvl5pPr marL="0" indent="0" algn="ctr">
              <a:lnSpc>
                <a:spcPct val="90000"/>
              </a:lnSpc>
              <a:spcBef>
                <a:spcPts val="0"/>
              </a:spcBef>
              <a:buFont typeface="Arial" panose="020B0604020202020204" pitchFamily="34" charset="0"/>
              <a:buNone/>
              <a:defRPr sz="1350" b="0">
                <a:solidFill>
                  <a:schemeClr val="bg1"/>
                </a:solidFill>
              </a:defRPr>
            </a:lvl5pPr>
            <a:lvl6pPr marL="0" indent="0" algn="ctr">
              <a:lnSpc>
                <a:spcPct val="90000"/>
              </a:lnSpc>
              <a:spcBef>
                <a:spcPts val="0"/>
              </a:spcBef>
              <a:buFont typeface="Arial" panose="020B0604020202020204" pitchFamily="34" charset="0"/>
              <a:buNone/>
              <a:defRPr sz="1350" b="0">
                <a:solidFill>
                  <a:schemeClr val="bg1"/>
                </a:solidFill>
              </a:defRPr>
            </a:lvl6pPr>
            <a:lvl7pPr marL="0" indent="0" algn="ctr">
              <a:lnSpc>
                <a:spcPct val="90000"/>
              </a:lnSpc>
              <a:spcBef>
                <a:spcPts val="0"/>
              </a:spcBef>
              <a:buFont typeface="Arial" panose="020B0604020202020204" pitchFamily="34" charset="0"/>
              <a:buNone/>
              <a:defRPr sz="1350" b="0">
                <a:solidFill>
                  <a:schemeClr val="bg1"/>
                </a:solidFill>
              </a:defRPr>
            </a:lvl7pPr>
            <a:lvl8pPr marL="0" indent="0" algn="ctr">
              <a:lnSpc>
                <a:spcPct val="90000"/>
              </a:lnSpc>
              <a:spcBef>
                <a:spcPts val="0"/>
              </a:spcBef>
              <a:buFont typeface="Arial" panose="020B0604020202020204" pitchFamily="34" charset="0"/>
              <a:buNone/>
              <a:defRPr sz="1350" b="0">
                <a:solidFill>
                  <a:schemeClr val="bg1"/>
                </a:solidFill>
              </a:defRPr>
            </a:lvl8pPr>
            <a:lvl9pPr marL="0" indent="0" algn="ctr">
              <a:lnSpc>
                <a:spcPct val="90000"/>
              </a:lnSpc>
              <a:spcBef>
                <a:spcPts val="0"/>
              </a:spcBef>
              <a:buFont typeface="Arial" panose="020B0604020202020204" pitchFamily="34" charset="0"/>
              <a:buNone/>
              <a:defRPr sz="1350" b="0">
                <a:solidFill>
                  <a:schemeClr val="bg1"/>
                </a:solidFill>
              </a:defRPr>
            </a:lvl9pPr>
          </a:lstStyle>
          <a:p>
            <a:pPr lvl="0"/>
            <a:r>
              <a:rPr lang="fr-CA" dirty="0"/>
              <a:t>Modifier le style du sous-titre</a:t>
            </a:r>
          </a:p>
        </p:txBody>
      </p:sp>
      <p:sp>
        <p:nvSpPr>
          <p:cNvPr id="23" name="Espace réservé du texte 2">
            <a:extLst>
              <a:ext uri="{FF2B5EF4-FFF2-40B4-BE49-F238E27FC236}">
                <a16:creationId xmlns:a16="http://schemas.microsoft.com/office/drawing/2014/main" id="{905227F9-61E9-D849-8FCA-8D4EB83BB3BC}"/>
              </a:ext>
            </a:extLst>
          </p:cNvPr>
          <p:cNvSpPr>
            <a:spLocks noGrp="1"/>
          </p:cNvSpPr>
          <p:nvPr>
            <p:ph type="body" idx="26" hasCustomPrompt="1"/>
          </p:nvPr>
        </p:nvSpPr>
        <p:spPr>
          <a:xfrm>
            <a:off x="4654296" y="3480365"/>
            <a:ext cx="1145990" cy="891540"/>
          </a:xfrm>
        </p:spPr>
        <p:txBody>
          <a:bodyPr anchor="ctr"/>
          <a:lstStyle>
            <a:lvl1pPr marL="0" indent="0" algn="ctr">
              <a:lnSpc>
                <a:spcPct val="90000"/>
              </a:lnSpc>
              <a:spcBef>
                <a:spcPts val="0"/>
              </a:spcBef>
              <a:spcAft>
                <a:spcPts val="0"/>
              </a:spcAft>
              <a:buFont typeface="Arial" panose="020B0604020202020204" pitchFamily="34" charset="0"/>
              <a:buNone/>
              <a:tabLst/>
              <a:defRPr sz="1350" b="0">
                <a:solidFill>
                  <a:schemeClr val="bg1"/>
                </a:solidFill>
              </a:defRPr>
            </a:lvl1pPr>
            <a:lvl2pPr marL="0" indent="0" algn="ctr">
              <a:lnSpc>
                <a:spcPct val="90000"/>
              </a:lnSpc>
              <a:spcBef>
                <a:spcPts val="0"/>
              </a:spcBef>
              <a:spcAft>
                <a:spcPts val="0"/>
              </a:spcAft>
              <a:buClrTx/>
              <a:buFont typeface="Arial" panose="020B0604020202020204" pitchFamily="34" charset="0"/>
              <a:buNone/>
              <a:defRPr sz="1350" b="0">
                <a:solidFill>
                  <a:schemeClr val="bg1"/>
                </a:solidFill>
              </a:defRPr>
            </a:lvl2pPr>
            <a:lvl3pPr marL="0" indent="0" algn="ctr">
              <a:lnSpc>
                <a:spcPct val="90000"/>
              </a:lnSpc>
              <a:spcBef>
                <a:spcPts val="0"/>
              </a:spcBef>
              <a:spcAft>
                <a:spcPts val="0"/>
              </a:spcAft>
              <a:buFont typeface="Arial" panose="020B0604020202020204" pitchFamily="34" charset="0"/>
              <a:buNone/>
              <a:defRPr sz="1350" b="0">
                <a:solidFill>
                  <a:schemeClr val="bg1"/>
                </a:solidFill>
              </a:defRPr>
            </a:lvl3pPr>
            <a:lvl4pPr marL="0" indent="0" algn="ctr">
              <a:lnSpc>
                <a:spcPct val="90000"/>
              </a:lnSpc>
              <a:spcBef>
                <a:spcPts val="0"/>
              </a:spcBef>
              <a:buFont typeface="Arial" panose="020B0604020202020204" pitchFamily="34" charset="0"/>
              <a:buNone/>
              <a:defRPr sz="1350" b="0">
                <a:solidFill>
                  <a:schemeClr val="bg1"/>
                </a:solidFill>
              </a:defRPr>
            </a:lvl4pPr>
            <a:lvl5pPr marL="0" indent="0" algn="ctr">
              <a:lnSpc>
                <a:spcPct val="90000"/>
              </a:lnSpc>
              <a:spcBef>
                <a:spcPts val="0"/>
              </a:spcBef>
              <a:buFont typeface="Arial" panose="020B0604020202020204" pitchFamily="34" charset="0"/>
              <a:buNone/>
              <a:defRPr sz="1350" b="0">
                <a:solidFill>
                  <a:schemeClr val="bg1"/>
                </a:solidFill>
              </a:defRPr>
            </a:lvl5pPr>
            <a:lvl6pPr marL="0" indent="0" algn="ctr">
              <a:lnSpc>
                <a:spcPct val="90000"/>
              </a:lnSpc>
              <a:spcBef>
                <a:spcPts val="0"/>
              </a:spcBef>
              <a:buFont typeface="Arial" panose="020B0604020202020204" pitchFamily="34" charset="0"/>
              <a:buNone/>
              <a:defRPr sz="1350" b="0">
                <a:solidFill>
                  <a:schemeClr val="bg1"/>
                </a:solidFill>
              </a:defRPr>
            </a:lvl6pPr>
            <a:lvl7pPr marL="0" indent="0" algn="ctr">
              <a:lnSpc>
                <a:spcPct val="90000"/>
              </a:lnSpc>
              <a:spcBef>
                <a:spcPts val="0"/>
              </a:spcBef>
              <a:buFont typeface="Arial" panose="020B0604020202020204" pitchFamily="34" charset="0"/>
              <a:buNone/>
              <a:defRPr sz="1350" b="0">
                <a:solidFill>
                  <a:schemeClr val="bg1"/>
                </a:solidFill>
              </a:defRPr>
            </a:lvl7pPr>
            <a:lvl8pPr marL="0" indent="0" algn="ctr">
              <a:lnSpc>
                <a:spcPct val="90000"/>
              </a:lnSpc>
              <a:spcBef>
                <a:spcPts val="0"/>
              </a:spcBef>
              <a:buFont typeface="Arial" panose="020B0604020202020204" pitchFamily="34" charset="0"/>
              <a:buNone/>
              <a:defRPr sz="1350" b="0">
                <a:solidFill>
                  <a:schemeClr val="bg1"/>
                </a:solidFill>
              </a:defRPr>
            </a:lvl8pPr>
            <a:lvl9pPr marL="0" indent="0" algn="ctr">
              <a:lnSpc>
                <a:spcPct val="90000"/>
              </a:lnSpc>
              <a:spcBef>
                <a:spcPts val="0"/>
              </a:spcBef>
              <a:buFont typeface="Arial" panose="020B0604020202020204" pitchFamily="34" charset="0"/>
              <a:buNone/>
              <a:defRPr sz="1350" b="0">
                <a:solidFill>
                  <a:schemeClr val="bg1"/>
                </a:solidFill>
              </a:defRPr>
            </a:lvl9pPr>
          </a:lstStyle>
          <a:p>
            <a:pPr lvl="0"/>
            <a:r>
              <a:rPr lang="fr-CA" dirty="0"/>
              <a:t>Modifier le style du sous-titre</a:t>
            </a:r>
          </a:p>
        </p:txBody>
      </p:sp>
      <p:sp>
        <p:nvSpPr>
          <p:cNvPr id="3" name="Titre 2">
            <a:extLst>
              <a:ext uri="{FF2B5EF4-FFF2-40B4-BE49-F238E27FC236}">
                <a16:creationId xmlns:a16="http://schemas.microsoft.com/office/drawing/2014/main" id="{AC41C10C-A083-BE47-962E-056454BD1DA3}"/>
              </a:ext>
            </a:extLst>
          </p:cNvPr>
          <p:cNvSpPr>
            <a:spLocks noGrp="1"/>
          </p:cNvSpPr>
          <p:nvPr>
            <p:ph type="title"/>
          </p:nvPr>
        </p:nvSpPr>
        <p:spPr/>
        <p:txBody>
          <a:bodyPr/>
          <a:lstStyle/>
          <a:p>
            <a:r>
              <a:rPr lang="fr-CA"/>
              <a:t>Modifier le style du titre</a:t>
            </a:r>
          </a:p>
        </p:txBody>
      </p:sp>
    </p:spTree>
    <p:extLst>
      <p:ext uri="{BB962C8B-B14F-4D97-AF65-F5344CB8AC3E}">
        <p14:creationId xmlns:p14="http://schemas.microsoft.com/office/powerpoint/2010/main" val="133870095"/>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re simple, sous-titre et processus / début">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82133F27-DBA2-BE4A-BAE3-DB1251354C82}"/>
              </a:ext>
            </a:extLst>
          </p:cNvPr>
          <p:cNvCxnSpPr>
            <a:cxnSpLocks/>
          </p:cNvCxnSpPr>
          <p:nvPr userDrawn="1"/>
        </p:nvCxnSpPr>
        <p:spPr>
          <a:xfrm>
            <a:off x="1347324" y="2858844"/>
            <a:ext cx="7796676"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p>
            <a:endParaRPr lang="fr-CA" dirty="0"/>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p>
            <a:fld id="{8B69CE05-7327-B048-93DD-60FA085DCF44}" type="slidenum">
              <a:rPr lang="fr-CA" smtClean="0"/>
              <a:t>‹N°›</a:t>
            </a:fld>
            <a:endParaRPr lang="fr-CA" dirty="0"/>
          </a:p>
        </p:txBody>
      </p:sp>
      <p:sp>
        <p:nvSpPr>
          <p:cNvPr id="7" name="Espace réservé du texte 2">
            <a:extLst>
              <a:ext uri="{FF2B5EF4-FFF2-40B4-BE49-F238E27FC236}">
                <a16:creationId xmlns:a16="http://schemas.microsoft.com/office/drawing/2014/main" id="{F96A51B7-D802-FA42-AD28-304B645F2D95}"/>
              </a:ext>
            </a:extLst>
          </p:cNvPr>
          <p:cNvSpPr>
            <a:spLocks noGrp="1"/>
          </p:cNvSpPr>
          <p:nvPr>
            <p:ph type="body" idx="15" hasCustomPrompt="1"/>
          </p:nvPr>
        </p:nvSpPr>
        <p:spPr>
          <a:xfrm>
            <a:off x="573786" y="4381607"/>
            <a:ext cx="7998714" cy="266577"/>
          </a:xfrm>
        </p:spPr>
        <p:txBody>
          <a:bodyPr anchor="b"/>
          <a:lstStyle>
            <a:lvl1pPr marL="0" indent="0" algn="l">
              <a:lnSpc>
                <a:spcPct val="100000"/>
              </a:lnSpc>
              <a:spcBef>
                <a:spcPts val="0"/>
              </a:spcBef>
              <a:spcAft>
                <a:spcPts val="0"/>
              </a:spcAft>
              <a:buNone/>
              <a:defRPr sz="750" b="0">
                <a:solidFill>
                  <a:schemeClr val="tx1"/>
                </a:solidFill>
              </a:defRPr>
            </a:lvl1pPr>
            <a:lvl2pPr marL="0" indent="0">
              <a:lnSpc>
                <a:spcPct val="100000"/>
              </a:lnSpc>
              <a:spcBef>
                <a:spcPts val="0"/>
              </a:spcBef>
              <a:spcAft>
                <a:spcPts val="0"/>
              </a:spcAft>
              <a:buNone/>
              <a:defRPr sz="750" b="0"/>
            </a:lvl2pPr>
            <a:lvl3pPr marL="0" indent="0">
              <a:lnSpc>
                <a:spcPct val="100000"/>
              </a:lnSpc>
              <a:spcBef>
                <a:spcPts val="0"/>
              </a:spcBef>
              <a:spcAft>
                <a:spcPts val="0"/>
              </a:spcAft>
              <a:buNone/>
              <a:defRPr sz="750" b="0"/>
            </a:lvl3pPr>
            <a:lvl4pPr marL="0" indent="0">
              <a:lnSpc>
                <a:spcPct val="100000"/>
              </a:lnSpc>
              <a:spcBef>
                <a:spcPts val="0"/>
              </a:spcBef>
              <a:buNone/>
              <a:defRPr sz="750" b="0"/>
            </a:lvl4pPr>
            <a:lvl5pPr marL="0" indent="0">
              <a:lnSpc>
                <a:spcPct val="100000"/>
              </a:lnSpc>
              <a:spcBef>
                <a:spcPts val="0"/>
              </a:spcBef>
              <a:buNone/>
              <a:defRPr sz="750" b="0"/>
            </a:lvl5pPr>
            <a:lvl6pPr marL="0" indent="0">
              <a:lnSpc>
                <a:spcPct val="100000"/>
              </a:lnSpc>
              <a:spcBef>
                <a:spcPts val="0"/>
              </a:spcBef>
              <a:buNone/>
              <a:defRPr sz="750" b="0"/>
            </a:lvl6pPr>
            <a:lvl7pPr marL="2057400" indent="0">
              <a:buNone/>
              <a:defRPr sz="1200" b="1"/>
            </a:lvl7pPr>
            <a:lvl8pPr marL="2400300" indent="0">
              <a:buNone/>
              <a:defRPr sz="1200" b="1"/>
            </a:lvl8pPr>
            <a:lvl9pPr marL="2743200" indent="0">
              <a:buNone/>
              <a:defRPr sz="1200" b="1"/>
            </a:lvl9pPr>
          </a:lstStyle>
          <a:p>
            <a:pPr lvl="0"/>
            <a:r>
              <a:rPr lang="fr-CA" dirty="0"/>
              <a:t>Source</a:t>
            </a:r>
          </a:p>
        </p:txBody>
      </p:sp>
      <p:sp>
        <p:nvSpPr>
          <p:cNvPr id="15" name="Titre 14">
            <a:extLst>
              <a:ext uri="{FF2B5EF4-FFF2-40B4-BE49-F238E27FC236}">
                <a16:creationId xmlns:a16="http://schemas.microsoft.com/office/drawing/2014/main" id="{88B37E50-98F0-554E-9B62-F135A3728CEE}"/>
              </a:ext>
            </a:extLst>
          </p:cNvPr>
          <p:cNvSpPr>
            <a:spLocks noGrp="1"/>
          </p:cNvSpPr>
          <p:nvPr>
            <p:ph type="title"/>
          </p:nvPr>
        </p:nvSpPr>
        <p:spPr>
          <a:xfrm>
            <a:off x="572606" y="542831"/>
            <a:ext cx="7998789" cy="452415"/>
          </a:xfrm>
        </p:spPr>
        <p:txBody>
          <a:bodyPr/>
          <a:lstStyle/>
          <a:p>
            <a:r>
              <a:rPr lang="fr-CA" dirty="0"/>
              <a:t>Modifier le style du titre</a:t>
            </a:r>
          </a:p>
        </p:txBody>
      </p:sp>
      <p:sp>
        <p:nvSpPr>
          <p:cNvPr id="19" name="Espace réservé du texte 2">
            <a:extLst>
              <a:ext uri="{FF2B5EF4-FFF2-40B4-BE49-F238E27FC236}">
                <a16:creationId xmlns:a16="http://schemas.microsoft.com/office/drawing/2014/main" id="{6503CB24-A809-F346-93BF-34E1881A9590}"/>
              </a:ext>
            </a:extLst>
          </p:cNvPr>
          <p:cNvSpPr>
            <a:spLocks noGrp="1"/>
          </p:cNvSpPr>
          <p:nvPr>
            <p:ph type="body" idx="16" hasCustomPrompt="1"/>
          </p:nvPr>
        </p:nvSpPr>
        <p:spPr>
          <a:xfrm>
            <a:off x="573786" y="1017291"/>
            <a:ext cx="7998714" cy="411480"/>
          </a:xfrm>
        </p:spPr>
        <p:txBody>
          <a:bodyPr anchor="t"/>
          <a:lstStyle>
            <a:lvl1pPr marL="0" indent="0" algn="l">
              <a:lnSpc>
                <a:spcPct val="90000"/>
              </a:lnSpc>
              <a:spcBef>
                <a:spcPts val="0"/>
              </a:spcBef>
              <a:spcAft>
                <a:spcPts val="0"/>
              </a:spcAft>
              <a:buNone/>
              <a:defRPr sz="2250" b="1">
                <a:solidFill>
                  <a:schemeClr val="tx1"/>
                </a:solidFill>
              </a:defRPr>
            </a:lvl1pPr>
            <a:lvl2pPr marL="0" indent="0">
              <a:lnSpc>
                <a:spcPct val="90000"/>
              </a:lnSpc>
              <a:spcBef>
                <a:spcPts val="0"/>
              </a:spcBef>
              <a:spcAft>
                <a:spcPts val="0"/>
              </a:spcAft>
              <a:buNone/>
              <a:defRPr sz="2250" b="1"/>
            </a:lvl2pPr>
            <a:lvl3pPr marL="0" indent="0">
              <a:lnSpc>
                <a:spcPct val="90000"/>
              </a:lnSpc>
              <a:spcBef>
                <a:spcPts val="0"/>
              </a:spcBef>
              <a:spcAft>
                <a:spcPts val="0"/>
              </a:spcAft>
              <a:buNone/>
              <a:defRPr sz="2250" b="1"/>
            </a:lvl3pPr>
            <a:lvl4pPr marL="0" indent="0">
              <a:lnSpc>
                <a:spcPct val="90000"/>
              </a:lnSpc>
              <a:spcBef>
                <a:spcPts val="0"/>
              </a:spcBef>
              <a:buNone/>
              <a:defRPr sz="2250" b="1"/>
            </a:lvl4pPr>
            <a:lvl5pPr marL="0" indent="0">
              <a:lnSpc>
                <a:spcPct val="90000"/>
              </a:lnSpc>
              <a:spcBef>
                <a:spcPts val="0"/>
              </a:spcBef>
              <a:buNone/>
              <a:defRPr sz="2250" b="1"/>
            </a:lvl5pPr>
            <a:lvl6pPr marL="0" indent="0">
              <a:lnSpc>
                <a:spcPct val="90000"/>
              </a:lnSpc>
              <a:spcBef>
                <a:spcPts val="0"/>
              </a:spcBef>
              <a:buNone/>
              <a:defRPr sz="2250" b="1">
                <a:solidFill>
                  <a:schemeClr val="tx1"/>
                </a:solidFill>
              </a:defRPr>
            </a:lvl6pPr>
            <a:lvl7pPr marL="0" indent="0">
              <a:spcBef>
                <a:spcPts val="0"/>
              </a:spcBef>
              <a:buNone/>
              <a:defRPr sz="2250" b="1"/>
            </a:lvl7pPr>
            <a:lvl8pPr marL="0" indent="0">
              <a:spcBef>
                <a:spcPts val="0"/>
              </a:spcBef>
              <a:buNone/>
              <a:defRPr sz="2250" b="1"/>
            </a:lvl8pPr>
            <a:lvl9pPr marL="0" indent="0">
              <a:spcBef>
                <a:spcPts val="0"/>
              </a:spcBef>
              <a:buNone/>
              <a:defRPr sz="2250" b="1"/>
            </a:lvl9pPr>
          </a:lstStyle>
          <a:p>
            <a:pPr lvl="0"/>
            <a:r>
              <a:rPr lang="fr-CA" dirty="0"/>
              <a:t>Modifier le style du sous-titre</a:t>
            </a:r>
          </a:p>
        </p:txBody>
      </p:sp>
      <p:sp>
        <p:nvSpPr>
          <p:cNvPr id="10" name="Ellipse 9">
            <a:extLst>
              <a:ext uri="{FF2B5EF4-FFF2-40B4-BE49-F238E27FC236}">
                <a16:creationId xmlns:a16="http://schemas.microsoft.com/office/drawing/2014/main" id="{E771D270-480A-6A48-9E62-E2AF8288CCB0}"/>
              </a:ext>
            </a:extLst>
          </p:cNvPr>
          <p:cNvSpPr>
            <a:spLocks noChangeAspect="1"/>
          </p:cNvSpPr>
          <p:nvPr userDrawn="1"/>
        </p:nvSpPr>
        <p:spPr>
          <a:xfrm>
            <a:off x="584446" y="2471100"/>
            <a:ext cx="768096" cy="768096"/>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CA" sz="1350" dirty="0">
              <a:solidFill>
                <a:schemeClr val="bg1"/>
              </a:solidFill>
            </a:endParaRPr>
          </a:p>
        </p:txBody>
      </p:sp>
      <p:sp>
        <p:nvSpPr>
          <p:cNvPr id="11" name="Espace réservé du texte 2">
            <a:extLst>
              <a:ext uri="{FF2B5EF4-FFF2-40B4-BE49-F238E27FC236}">
                <a16:creationId xmlns:a16="http://schemas.microsoft.com/office/drawing/2014/main" id="{0C39A520-92B5-2640-80A5-CB57BBD4FC53}"/>
              </a:ext>
            </a:extLst>
          </p:cNvPr>
          <p:cNvSpPr>
            <a:spLocks noGrp="1"/>
          </p:cNvSpPr>
          <p:nvPr>
            <p:ph type="body" idx="14" hasCustomPrompt="1"/>
          </p:nvPr>
        </p:nvSpPr>
        <p:spPr>
          <a:xfrm>
            <a:off x="2143416" y="1577533"/>
            <a:ext cx="1547813" cy="548670"/>
          </a:xfrm>
        </p:spPr>
        <p:txBody>
          <a:bodyPr anchor="b"/>
          <a:lstStyle>
            <a:lvl1pPr marL="0" indent="0" algn="ctr">
              <a:lnSpc>
                <a:spcPct val="100000"/>
              </a:lnSpc>
              <a:spcBef>
                <a:spcPts val="0"/>
              </a:spcBef>
              <a:spcAft>
                <a:spcPts val="0"/>
              </a:spcAft>
              <a:buNone/>
              <a:defRPr sz="1500" b="1">
                <a:solidFill>
                  <a:schemeClr val="tx1"/>
                </a:solidFill>
              </a:defRPr>
            </a:lvl1pPr>
            <a:lvl2pPr marL="0" indent="0" algn="ctr">
              <a:lnSpc>
                <a:spcPct val="100000"/>
              </a:lnSpc>
              <a:spcBef>
                <a:spcPts val="0"/>
              </a:spcBef>
              <a:spcAft>
                <a:spcPts val="0"/>
              </a:spcAft>
              <a:buNone/>
              <a:tabLst/>
              <a:defRPr sz="1500" b="1"/>
            </a:lvl2pPr>
            <a:lvl3pPr marL="0" indent="0" algn="ctr">
              <a:lnSpc>
                <a:spcPct val="100000"/>
              </a:lnSpc>
              <a:spcBef>
                <a:spcPts val="0"/>
              </a:spcBef>
              <a:spcAft>
                <a:spcPts val="0"/>
              </a:spcAft>
              <a:buNone/>
              <a:defRPr sz="1500" b="1"/>
            </a:lvl3pPr>
            <a:lvl4pPr marL="0" indent="0" algn="ctr">
              <a:lnSpc>
                <a:spcPct val="100000"/>
              </a:lnSpc>
              <a:spcBef>
                <a:spcPts val="0"/>
              </a:spcBef>
              <a:buNone/>
              <a:defRPr sz="1500" b="1"/>
            </a:lvl4pPr>
            <a:lvl5pPr marL="0" indent="0" algn="ctr">
              <a:lnSpc>
                <a:spcPct val="100000"/>
              </a:lnSpc>
              <a:spcBef>
                <a:spcPts val="0"/>
              </a:spcBef>
              <a:buNone/>
              <a:defRPr sz="1500" b="1"/>
            </a:lvl5pPr>
            <a:lvl6pPr marL="0" indent="0" algn="ctr">
              <a:lnSpc>
                <a:spcPct val="100000"/>
              </a:lnSpc>
              <a:spcBef>
                <a:spcPts val="0"/>
              </a:spcBef>
              <a:buNone/>
              <a:defRPr sz="1500" b="1"/>
            </a:lvl6pPr>
            <a:lvl7pPr marL="0" indent="0" algn="ctr">
              <a:lnSpc>
                <a:spcPct val="100000"/>
              </a:lnSpc>
              <a:spcBef>
                <a:spcPts val="0"/>
              </a:spcBef>
              <a:buNone/>
              <a:defRPr sz="1500" b="1"/>
            </a:lvl7pPr>
            <a:lvl8pPr marL="0" indent="0" algn="ctr">
              <a:lnSpc>
                <a:spcPct val="100000"/>
              </a:lnSpc>
              <a:spcBef>
                <a:spcPts val="0"/>
              </a:spcBef>
              <a:buNone/>
              <a:defRPr sz="1500" b="1"/>
            </a:lvl8pPr>
            <a:lvl9pPr marL="0" indent="0" algn="ctr">
              <a:lnSpc>
                <a:spcPct val="100000"/>
              </a:lnSpc>
              <a:spcBef>
                <a:spcPts val="0"/>
              </a:spcBef>
              <a:buNone/>
              <a:defRPr sz="1500" b="1"/>
            </a:lvl9pPr>
          </a:lstStyle>
          <a:p>
            <a:pPr lvl="0"/>
            <a:r>
              <a:rPr lang="fr-CA" dirty="0"/>
              <a:t>Cliquez pour insérer le texte</a:t>
            </a:r>
          </a:p>
        </p:txBody>
      </p:sp>
      <p:sp>
        <p:nvSpPr>
          <p:cNvPr id="12" name="Espace réservé du texte 2">
            <a:extLst>
              <a:ext uri="{FF2B5EF4-FFF2-40B4-BE49-F238E27FC236}">
                <a16:creationId xmlns:a16="http://schemas.microsoft.com/office/drawing/2014/main" id="{988476F9-91E1-AA45-B0E6-3B0A59BAFA45}"/>
              </a:ext>
            </a:extLst>
          </p:cNvPr>
          <p:cNvSpPr>
            <a:spLocks noGrp="1"/>
          </p:cNvSpPr>
          <p:nvPr>
            <p:ph type="body" idx="17" hasCustomPrompt="1"/>
          </p:nvPr>
        </p:nvSpPr>
        <p:spPr>
          <a:xfrm>
            <a:off x="2143416" y="3548709"/>
            <a:ext cx="1547813" cy="815002"/>
          </a:xfrm>
        </p:spPr>
        <p:txBody>
          <a:bodyPr anchor="t"/>
          <a:lstStyle>
            <a:lvl1pPr marL="0" indent="0" algn="ctr">
              <a:lnSpc>
                <a:spcPct val="100000"/>
              </a:lnSpc>
              <a:spcBef>
                <a:spcPts val="0"/>
              </a:spcBef>
              <a:spcAft>
                <a:spcPts val="0"/>
              </a:spcAft>
              <a:buNone/>
              <a:defRPr sz="1350" b="0">
                <a:solidFill>
                  <a:schemeClr val="tx1"/>
                </a:solidFill>
              </a:defRPr>
            </a:lvl1pPr>
            <a:lvl2pPr marL="0" indent="0" algn="ctr">
              <a:lnSpc>
                <a:spcPct val="100000"/>
              </a:lnSpc>
              <a:spcBef>
                <a:spcPts val="0"/>
              </a:spcBef>
              <a:spcAft>
                <a:spcPts val="0"/>
              </a:spcAft>
              <a:buNone/>
              <a:defRPr sz="1350" b="0"/>
            </a:lvl2pPr>
            <a:lvl3pPr marL="0" indent="0" algn="ctr">
              <a:lnSpc>
                <a:spcPct val="100000"/>
              </a:lnSpc>
              <a:spcBef>
                <a:spcPts val="0"/>
              </a:spcBef>
              <a:spcAft>
                <a:spcPts val="0"/>
              </a:spcAft>
              <a:buNone/>
              <a:defRPr sz="1350" b="0"/>
            </a:lvl3pPr>
            <a:lvl4pPr marL="0" indent="0" algn="ctr">
              <a:lnSpc>
                <a:spcPct val="100000"/>
              </a:lnSpc>
              <a:spcBef>
                <a:spcPts val="0"/>
              </a:spcBef>
              <a:buNone/>
              <a:defRPr sz="1350" b="0"/>
            </a:lvl4pPr>
            <a:lvl5pPr marL="0" indent="0" algn="ctr">
              <a:lnSpc>
                <a:spcPct val="100000"/>
              </a:lnSpc>
              <a:spcBef>
                <a:spcPts val="0"/>
              </a:spcBef>
              <a:buNone/>
              <a:defRPr sz="1350" b="0"/>
            </a:lvl5pPr>
            <a:lvl6pPr marL="0" indent="0" algn="ctr">
              <a:lnSpc>
                <a:spcPct val="100000"/>
              </a:lnSpc>
              <a:spcBef>
                <a:spcPts val="0"/>
              </a:spcBef>
              <a:buNone/>
              <a:defRPr sz="1350" b="0"/>
            </a:lvl6pPr>
            <a:lvl7pPr marL="0" indent="0" algn="ctr">
              <a:lnSpc>
                <a:spcPct val="100000"/>
              </a:lnSpc>
              <a:spcBef>
                <a:spcPts val="0"/>
              </a:spcBef>
              <a:buNone/>
              <a:defRPr sz="1350" b="0"/>
            </a:lvl7pPr>
            <a:lvl8pPr marL="0" indent="0" algn="ctr">
              <a:lnSpc>
                <a:spcPct val="100000"/>
              </a:lnSpc>
              <a:spcBef>
                <a:spcPts val="0"/>
              </a:spcBef>
              <a:buNone/>
              <a:defRPr sz="1350" b="0"/>
            </a:lvl8pPr>
            <a:lvl9pPr marL="0" indent="0" algn="ctr">
              <a:lnSpc>
                <a:spcPct val="100000"/>
              </a:lnSpc>
              <a:spcBef>
                <a:spcPts val="0"/>
              </a:spcBef>
              <a:buNone/>
              <a:defRPr sz="1350" b="0"/>
            </a:lvl9pPr>
          </a:lstStyle>
          <a:p>
            <a:pPr lvl="0"/>
            <a:r>
              <a:rPr lang="fr-CA" dirty="0"/>
              <a:t>Cliquez pour insérer le texte</a:t>
            </a:r>
          </a:p>
        </p:txBody>
      </p:sp>
      <p:sp>
        <p:nvSpPr>
          <p:cNvPr id="18" name="Espace réservé du texte 2">
            <a:extLst>
              <a:ext uri="{FF2B5EF4-FFF2-40B4-BE49-F238E27FC236}">
                <a16:creationId xmlns:a16="http://schemas.microsoft.com/office/drawing/2014/main" id="{3A439851-D791-EC47-ACFC-D9432BBEFF44}"/>
              </a:ext>
            </a:extLst>
          </p:cNvPr>
          <p:cNvSpPr>
            <a:spLocks noGrp="1"/>
          </p:cNvSpPr>
          <p:nvPr>
            <p:ph type="body" idx="22" hasCustomPrompt="1"/>
          </p:nvPr>
        </p:nvSpPr>
        <p:spPr>
          <a:xfrm>
            <a:off x="694174" y="2580813"/>
            <a:ext cx="548640" cy="548670"/>
          </a:xfrm>
        </p:spPr>
        <p:txBody>
          <a:bodyPr anchor="ctr"/>
          <a:lstStyle>
            <a:lvl1pPr marL="0" indent="0" algn="ctr">
              <a:lnSpc>
                <a:spcPct val="100000"/>
              </a:lnSpc>
              <a:spcBef>
                <a:spcPts val="0"/>
              </a:spcBef>
              <a:spcAft>
                <a:spcPts val="0"/>
              </a:spcAft>
              <a:buNone/>
              <a:defRPr sz="2100" b="1">
                <a:solidFill>
                  <a:schemeClr val="accent1"/>
                </a:solidFill>
              </a:defRPr>
            </a:lvl1pPr>
            <a:lvl2pPr marL="0" indent="0" algn="ctr">
              <a:lnSpc>
                <a:spcPct val="100000"/>
              </a:lnSpc>
              <a:spcBef>
                <a:spcPts val="0"/>
              </a:spcBef>
              <a:spcAft>
                <a:spcPts val="0"/>
              </a:spcAft>
              <a:buNone/>
              <a:tabLst/>
              <a:defRPr sz="1500" b="1">
                <a:solidFill>
                  <a:schemeClr val="bg1"/>
                </a:solidFill>
              </a:defRPr>
            </a:lvl2pPr>
            <a:lvl3pPr marL="0" indent="0" algn="ctr">
              <a:lnSpc>
                <a:spcPct val="100000"/>
              </a:lnSpc>
              <a:spcBef>
                <a:spcPts val="0"/>
              </a:spcBef>
              <a:spcAft>
                <a:spcPts val="0"/>
              </a:spcAft>
              <a:buNone/>
              <a:tabLst/>
              <a:defRPr sz="1500" b="1">
                <a:solidFill>
                  <a:schemeClr val="bg1"/>
                </a:solidFill>
              </a:defRPr>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CA" dirty="0"/>
              <a:t>###</a:t>
            </a:r>
          </a:p>
        </p:txBody>
      </p:sp>
      <p:sp>
        <p:nvSpPr>
          <p:cNvPr id="21" name="Espace réservé du texte 2">
            <a:extLst>
              <a:ext uri="{FF2B5EF4-FFF2-40B4-BE49-F238E27FC236}">
                <a16:creationId xmlns:a16="http://schemas.microsoft.com/office/drawing/2014/main" id="{E5AD128E-99D4-884A-BED7-79FEAB35321E}"/>
              </a:ext>
            </a:extLst>
          </p:cNvPr>
          <p:cNvSpPr>
            <a:spLocks noGrp="1"/>
          </p:cNvSpPr>
          <p:nvPr>
            <p:ph type="body" idx="23" hasCustomPrompt="1"/>
          </p:nvPr>
        </p:nvSpPr>
        <p:spPr>
          <a:xfrm>
            <a:off x="4485172" y="1577533"/>
            <a:ext cx="1547813" cy="548670"/>
          </a:xfrm>
        </p:spPr>
        <p:txBody>
          <a:bodyPr anchor="b"/>
          <a:lstStyle>
            <a:lvl1pPr marL="0" indent="0" algn="ctr">
              <a:lnSpc>
                <a:spcPct val="100000"/>
              </a:lnSpc>
              <a:spcBef>
                <a:spcPts val="0"/>
              </a:spcBef>
              <a:spcAft>
                <a:spcPts val="0"/>
              </a:spcAft>
              <a:buNone/>
              <a:defRPr sz="1500" b="1">
                <a:solidFill>
                  <a:schemeClr val="tx1"/>
                </a:solidFill>
              </a:defRPr>
            </a:lvl1pPr>
            <a:lvl2pPr marL="0" indent="0" algn="ctr">
              <a:lnSpc>
                <a:spcPct val="100000"/>
              </a:lnSpc>
              <a:spcBef>
                <a:spcPts val="0"/>
              </a:spcBef>
              <a:spcAft>
                <a:spcPts val="0"/>
              </a:spcAft>
              <a:buNone/>
              <a:tabLst/>
              <a:defRPr sz="1500" b="1"/>
            </a:lvl2pPr>
            <a:lvl3pPr marL="0" indent="0" algn="ctr">
              <a:lnSpc>
                <a:spcPct val="100000"/>
              </a:lnSpc>
              <a:spcBef>
                <a:spcPts val="0"/>
              </a:spcBef>
              <a:spcAft>
                <a:spcPts val="0"/>
              </a:spcAft>
              <a:buNone/>
              <a:defRPr sz="1500" b="1"/>
            </a:lvl3pPr>
            <a:lvl4pPr marL="0" indent="0" algn="ctr">
              <a:lnSpc>
                <a:spcPct val="100000"/>
              </a:lnSpc>
              <a:spcBef>
                <a:spcPts val="0"/>
              </a:spcBef>
              <a:buNone/>
              <a:defRPr sz="1500" b="1"/>
            </a:lvl4pPr>
            <a:lvl5pPr marL="0" indent="0" algn="ctr">
              <a:lnSpc>
                <a:spcPct val="100000"/>
              </a:lnSpc>
              <a:spcBef>
                <a:spcPts val="0"/>
              </a:spcBef>
              <a:buNone/>
              <a:defRPr sz="1500" b="1"/>
            </a:lvl5pPr>
            <a:lvl6pPr marL="0" indent="0" algn="ctr">
              <a:lnSpc>
                <a:spcPct val="100000"/>
              </a:lnSpc>
              <a:spcBef>
                <a:spcPts val="0"/>
              </a:spcBef>
              <a:buNone/>
              <a:defRPr sz="1500" b="1"/>
            </a:lvl6pPr>
            <a:lvl7pPr marL="0" indent="0" algn="ctr">
              <a:lnSpc>
                <a:spcPct val="100000"/>
              </a:lnSpc>
              <a:spcBef>
                <a:spcPts val="0"/>
              </a:spcBef>
              <a:buNone/>
              <a:defRPr sz="1500" b="1"/>
            </a:lvl7pPr>
            <a:lvl8pPr marL="0" indent="0" algn="ctr">
              <a:lnSpc>
                <a:spcPct val="100000"/>
              </a:lnSpc>
              <a:spcBef>
                <a:spcPts val="0"/>
              </a:spcBef>
              <a:buNone/>
              <a:defRPr sz="1500" b="1"/>
            </a:lvl8pPr>
            <a:lvl9pPr marL="0" indent="0" algn="ctr">
              <a:lnSpc>
                <a:spcPct val="100000"/>
              </a:lnSpc>
              <a:spcBef>
                <a:spcPts val="0"/>
              </a:spcBef>
              <a:buNone/>
              <a:defRPr sz="1500" b="1"/>
            </a:lvl9pPr>
          </a:lstStyle>
          <a:p>
            <a:pPr lvl="0"/>
            <a:r>
              <a:rPr lang="fr-CA" dirty="0"/>
              <a:t>Cliquez pour insérer le texte</a:t>
            </a:r>
          </a:p>
        </p:txBody>
      </p:sp>
      <p:sp>
        <p:nvSpPr>
          <p:cNvPr id="22" name="Espace réservé du texte 2">
            <a:extLst>
              <a:ext uri="{FF2B5EF4-FFF2-40B4-BE49-F238E27FC236}">
                <a16:creationId xmlns:a16="http://schemas.microsoft.com/office/drawing/2014/main" id="{26025902-0E52-E348-9AB1-B05FBE587E19}"/>
              </a:ext>
            </a:extLst>
          </p:cNvPr>
          <p:cNvSpPr>
            <a:spLocks noGrp="1"/>
          </p:cNvSpPr>
          <p:nvPr>
            <p:ph type="body" idx="24" hasCustomPrompt="1"/>
          </p:nvPr>
        </p:nvSpPr>
        <p:spPr>
          <a:xfrm>
            <a:off x="6832504" y="1577533"/>
            <a:ext cx="1547813" cy="548670"/>
          </a:xfrm>
        </p:spPr>
        <p:txBody>
          <a:bodyPr anchor="b"/>
          <a:lstStyle>
            <a:lvl1pPr marL="0" indent="0" algn="ctr">
              <a:lnSpc>
                <a:spcPct val="100000"/>
              </a:lnSpc>
              <a:spcBef>
                <a:spcPts val="0"/>
              </a:spcBef>
              <a:spcAft>
                <a:spcPts val="0"/>
              </a:spcAft>
              <a:buNone/>
              <a:defRPr sz="1500" b="1">
                <a:solidFill>
                  <a:schemeClr val="tx1"/>
                </a:solidFill>
              </a:defRPr>
            </a:lvl1pPr>
            <a:lvl2pPr marL="0" indent="0" algn="ctr">
              <a:lnSpc>
                <a:spcPct val="100000"/>
              </a:lnSpc>
              <a:spcBef>
                <a:spcPts val="0"/>
              </a:spcBef>
              <a:spcAft>
                <a:spcPts val="0"/>
              </a:spcAft>
              <a:buNone/>
              <a:tabLst/>
              <a:defRPr sz="1500" b="1"/>
            </a:lvl2pPr>
            <a:lvl3pPr marL="0" indent="0" algn="ctr">
              <a:lnSpc>
                <a:spcPct val="100000"/>
              </a:lnSpc>
              <a:spcBef>
                <a:spcPts val="0"/>
              </a:spcBef>
              <a:spcAft>
                <a:spcPts val="0"/>
              </a:spcAft>
              <a:buNone/>
              <a:defRPr sz="1500" b="1"/>
            </a:lvl3pPr>
            <a:lvl4pPr marL="0" indent="0" algn="ctr">
              <a:lnSpc>
                <a:spcPct val="100000"/>
              </a:lnSpc>
              <a:spcBef>
                <a:spcPts val="0"/>
              </a:spcBef>
              <a:buNone/>
              <a:defRPr sz="1500" b="1"/>
            </a:lvl4pPr>
            <a:lvl5pPr marL="0" indent="0" algn="ctr">
              <a:lnSpc>
                <a:spcPct val="100000"/>
              </a:lnSpc>
              <a:spcBef>
                <a:spcPts val="0"/>
              </a:spcBef>
              <a:buNone/>
              <a:defRPr sz="1500" b="1"/>
            </a:lvl5pPr>
            <a:lvl6pPr marL="0" indent="0" algn="ctr">
              <a:lnSpc>
                <a:spcPct val="100000"/>
              </a:lnSpc>
              <a:spcBef>
                <a:spcPts val="0"/>
              </a:spcBef>
              <a:buNone/>
              <a:defRPr sz="1500" b="1"/>
            </a:lvl6pPr>
            <a:lvl7pPr marL="0" indent="0" algn="ctr">
              <a:lnSpc>
                <a:spcPct val="100000"/>
              </a:lnSpc>
              <a:spcBef>
                <a:spcPts val="0"/>
              </a:spcBef>
              <a:buNone/>
              <a:defRPr sz="1500" b="1"/>
            </a:lvl7pPr>
            <a:lvl8pPr marL="0" indent="0" algn="ctr">
              <a:lnSpc>
                <a:spcPct val="100000"/>
              </a:lnSpc>
              <a:spcBef>
                <a:spcPts val="0"/>
              </a:spcBef>
              <a:buNone/>
              <a:defRPr sz="1500" b="1"/>
            </a:lvl8pPr>
            <a:lvl9pPr marL="0" indent="0" algn="ctr">
              <a:lnSpc>
                <a:spcPct val="100000"/>
              </a:lnSpc>
              <a:spcBef>
                <a:spcPts val="0"/>
              </a:spcBef>
              <a:buNone/>
              <a:defRPr sz="1500" b="1"/>
            </a:lvl9pPr>
          </a:lstStyle>
          <a:p>
            <a:pPr lvl="0"/>
            <a:r>
              <a:rPr lang="fr-CA" dirty="0"/>
              <a:t>Cliquez pour insérer le texte</a:t>
            </a:r>
          </a:p>
        </p:txBody>
      </p:sp>
      <p:sp>
        <p:nvSpPr>
          <p:cNvPr id="23" name="Espace réservé du texte 2">
            <a:extLst>
              <a:ext uri="{FF2B5EF4-FFF2-40B4-BE49-F238E27FC236}">
                <a16:creationId xmlns:a16="http://schemas.microsoft.com/office/drawing/2014/main" id="{5A72E90B-F7DE-474C-A8ED-79416441EADB}"/>
              </a:ext>
            </a:extLst>
          </p:cNvPr>
          <p:cNvSpPr>
            <a:spLocks noGrp="1"/>
          </p:cNvSpPr>
          <p:nvPr>
            <p:ph type="body" idx="25" hasCustomPrompt="1"/>
          </p:nvPr>
        </p:nvSpPr>
        <p:spPr>
          <a:xfrm>
            <a:off x="4485172" y="3548709"/>
            <a:ext cx="1547813" cy="815002"/>
          </a:xfrm>
        </p:spPr>
        <p:txBody>
          <a:bodyPr anchor="t"/>
          <a:lstStyle>
            <a:lvl1pPr marL="0" indent="0" algn="ctr">
              <a:lnSpc>
                <a:spcPct val="100000"/>
              </a:lnSpc>
              <a:spcBef>
                <a:spcPts val="0"/>
              </a:spcBef>
              <a:spcAft>
                <a:spcPts val="0"/>
              </a:spcAft>
              <a:buNone/>
              <a:defRPr sz="1350" b="0">
                <a:solidFill>
                  <a:schemeClr val="tx1"/>
                </a:solidFill>
              </a:defRPr>
            </a:lvl1pPr>
            <a:lvl2pPr marL="0" indent="0" algn="ctr">
              <a:lnSpc>
                <a:spcPct val="100000"/>
              </a:lnSpc>
              <a:spcBef>
                <a:spcPts val="0"/>
              </a:spcBef>
              <a:spcAft>
                <a:spcPts val="0"/>
              </a:spcAft>
              <a:buNone/>
              <a:defRPr sz="1350" b="0"/>
            </a:lvl2pPr>
            <a:lvl3pPr marL="0" indent="0" algn="ctr">
              <a:lnSpc>
                <a:spcPct val="100000"/>
              </a:lnSpc>
              <a:spcBef>
                <a:spcPts val="0"/>
              </a:spcBef>
              <a:spcAft>
                <a:spcPts val="0"/>
              </a:spcAft>
              <a:buNone/>
              <a:defRPr sz="1350" b="0"/>
            </a:lvl3pPr>
            <a:lvl4pPr marL="0" indent="0" algn="ctr">
              <a:lnSpc>
                <a:spcPct val="100000"/>
              </a:lnSpc>
              <a:spcBef>
                <a:spcPts val="0"/>
              </a:spcBef>
              <a:buNone/>
              <a:defRPr sz="1350" b="0"/>
            </a:lvl4pPr>
            <a:lvl5pPr marL="0" indent="0" algn="ctr">
              <a:lnSpc>
                <a:spcPct val="100000"/>
              </a:lnSpc>
              <a:spcBef>
                <a:spcPts val="0"/>
              </a:spcBef>
              <a:buNone/>
              <a:defRPr sz="1350" b="0"/>
            </a:lvl5pPr>
            <a:lvl6pPr marL="0" indent="0" algn="ctr">
              <a:lnSpc>
                <a:spcPct val="100000"/>
              </a:lnSpc>
              <a:spcBef>
                <a:spcPts val="0"/>
              </a:spcBef>
              <a:buNone/>
              <a:defRPr sz="1350" b="0"/>
            </a:lvl6pPr>
            <a:lvl7pPr marL="0" indent="0" algn="ctr">
              <a:lnSpc>
                <a:spcPct val="100000"/>
              </a:lnSpc>
              <a:spcBef>
                <a:spcPts val="0"/>
              </a:spcBef>
              <a:buNone/>
              <a:defRPr sz="1350" b="0"/>
            </a:lvl7pPr>
            <a:lvl8pPr marL="0" indent="0" algn="ctr">
              <a:lnSpc>
                <a:spcPct val="100000"/>
              </a:lnSpc>
              <a:spcBef>
                <a:spcPts val="0"/>
              </a:spcBef>
              <a:buNone/>
              <a:defRPr sz="1350" b="0"/>
            </a:lvl8pPr>
            <a:lvl9pPr marL="0" indent="0" algn="ctr">
              <a:lnSpc>
                <a:spcPct val="100000"/>
              </a:lnSpc>
              <a:spcBef>
                <a:spcPts val="0"/>
              </a:spcBef>
              <a:buNone/>
              <a:defRPr sz="1350" b="0"/>
            </a:lvl9pPr>
          </a:lstStyle>
          <a:p>
            <a:pPr lvl="0"/>
            <a:r>
              <a:rPr lang="fr-CA" dirty="0"/>
              <a:t>Cliquez pour insérer le texte</a:t>
            </a:r>
          </a:p>
        </p:txBody>
      </p:sp>
      <p:sp>
        <p:nvSpPr>
          <p:cNvPr id="24" name="Espace réservé du texte 2">
            <a:extLst>
              <a:ext uri="{FF2B5EF4-FFF2-40B4-BE49-F238E27FC236}">
                <a16:creationId xmlns:a16="http://schemas.microsoft.com/office/drawing/2014/main" id="{C9D41DD7-C519-BD40-B76B-DD3D6C7B4F2B}"/>
              </a:ext>
            </a:extLst>
          </p:cNvPr>
          <p:cNvSpPr>
            <a:spLocks noGrp="1"/>
          </p:cNvSpPr>
          <p:nvPr>
            <p:ph type="body" idx="26" hasCustomPrompt="1"/>
          </p:nvPr>
        </p:nvSpPr>
        <p:spPr>
          <a:xfrm>
            <a:off x="6832504" y="3548709"/>
            <a:ext cx="1547813" cy="815002"/>
          </a:xfrm>
        </p:spPr>
        <p:txBody>
          <a:bodyPr anchor="t"/>
          <a:lstStyle>
            <a:lvl1pPr marL="0" indent="0" algn="ctr">
              <a:lnSpc>
                <a:spcPct val="100000"/>
              </a:lnSpc>
              <a:spcBef>
                <a:spcPts val="0"/>
              </a:spcBef>
              <a:spcAft>
                <a:spcPts val="0"/>
              </a:spcAft>
              <a:buNone/>
              <a:defRPr sz="1350" b="0">
                <a:solidFill>
                  <a:schemeClr val="tx1"/>
                </a:solidFill>
              </a:defRPr>
            </a:lvl1pPr>
            <a:lvl2pPr marL="0" indent="0" algn="ctr">
              <a:lnSpc>
                <a:spcPct val="100000"/>
              </a:lnSpc>
              <a:spcBef>
                <a:spcPts val="0"/>
              </a:spcBef>
              <a:spcAft>
                <a:spcPts val="0"/>
              </a:spcAft>
              <a:buNone/>
              <a:defRPr sz="1350" b="0"/>
            </a:lvl2pPr>
            <a:lvl3pPr marL="0" indent="0" algn="ctr">
              <a:lnSpc>
                <a:spcPct val="100000"/>
              </a:lnSpc>
              <a:spcBef>
                <a:spcPts val="0"/>
              </a:spcBef>
              <a:spcAft>
                <a:spcPts val="0"/>
              </a:spcAft>
              <a:buNone/>
              <a:defRPr sz="1350" b="0"/>
            </a:lvl3pPr>
            <a:lvl4pPr marL="0" indent="0" algn="ctr">
              <a:lnSpc>
                <a:spcPct val="100000"/>
              </a:lnSpc>
              <a:spcBef>
                <a:spcPts val="0"/>
              </a:spcBef>
              <a:buNone/>
              <a:defRPr sz="1350" b="0"/>
            </a:lvl4pPr>
            <a:lvl5pPr marL="0" indent="0" algn="ctr">
              <a:lnSpc>
                <a:spcPct val="100000"/>
              </a:lnSpc>
              <a:spcBef>
                <a:spcPts val="0"/>
              </a:spcBef>
              <a:buNone/>
              <a:defRPr sz="1350" b="0"/>
            </a:lvl5pPr>
            <a:lvl6pPr marL="0" indent="0" algn="ctr">
              <a:lnSpc>
                <a:spcPct val="100000"/>
              </a:lnSpc>
              <a:spcBef>
                <a:spcPts val="0"/>
              </a:spcBef>
              <a:buNone/>
              <a:defRPr sz="1350" b="0"/>
            </a:lvl6pPr>
            <a:lvl7pPr marL="0" indent="0" algn="ctr">
              <a:lnSpc>
                <a:spcPct val="100000"/>
              </a:lnSpc>
              <a:spcBef>
                <a:spcPts val="0"/>
              </a:spcBef>
              <a:buNone/>
              <a:defRPr sz="1350" b="0"/>
            </a:lvl7pPr>
            <a:lvl8pPr marL="0" indent="0" algn="ctr">
              <a:lnSpc>
                <a:spcPct val="100000"/>
              </a:lnSpc>
              <a:spcBef>
                <a:spcPts val="0"/>
              </a:spcBef>
              <a:buNone/>
              <a:defRPr sz="1350" b="0"/>
            </a:lvl8pPr>
            <a:lvl9pPr marL="0" indent="0" algn="ctr">
              <a:lnSpc>
                <a:spcPct val="100000"/>
              </a:lnSpc>
              <a:spcBef>
                <a:spcPts val="0"/>
              </a:spcBef>
              <a:buNone/>
              <a:defRPr sz="1350" b="0"/>
            </a:lvl9pPr>
          </a:lstStyle>
          <a:p>
            <a:pPr lvl="0"/>
            <a:r>
              <a:rPr lang="fr-CA" dirty="0"/>
              <a:t>Cliquez pour insérer le texte</a:t>
            </a:r>
          </a:p>
        </p:txBody>
      </p:sp>
    </p:spTree>
    <p:extLst>
      <p:ext uri="{BB962C8B-B14F-4D97-AF65-F5344CB8AC3E}">
        <p14:creationId xmlns:p14="http://schemas.microsoft.com/office/powerpoint/2010/main" val="1205494951"/>
      </p:ext>
    </p:extLst>
  </p:cSld>
  <p:clrMapOvr>
    <a:masterClrMapping/>
  </p:clrMapOvr>
  <p:extLst>
    <p:ext uri="{DCECCB84-F9BA-43D5-87BE-67443E8EF086}">
      <p15:sldGuideLst xmlns:p15="http://schemas.microsoft.com/office/powerpoint/2012/main">
        <p15:guide id="1" pos="2450">
          <p15:clr>
            <a:srgbClr val="FBAE40"/>
          </p15:clr>
        </p15:guide>
        <p15:guide id="2" pos="4413">
          <p15:clr>
            <a:srgbClr val="FBAE40"/>
          </p15:clr>
        </p15:guide>
        <p15:guide id="3" pos="6385">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re double et processus / début">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82133F27-DBA2-BE4A-BAE3-DB1251354C82}"/>
              </a:ext>
            </a:extLst>
          </p:cNvPr>
          <p:cNvCxnSpPr>
            <a:cxnSpLocks/>
          </p:cNvCxnSpPr>
          <p:nvPr userDrawn="1"/>
        </p:nvCxnSpPr>
        <p:spPr>
          <a:xfrm>
            <a:off x="1347324" y="2858844"/>
            <a:ext cx="7796676"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p>
            <a:endParaRPr lang="fr-CA" dirty="0"/>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p>
            <a:fld id="{8B69CE05-7327-B048-93DD-60FA085DCF44}" type="slidenum">
              <a:rPr lang="fr-CA" smtClean="0"/>
              <a:t>‹N°›</a:t>
            </a:fld>
            <a:endParaRPr lang="fr-CA" dirty="0"/>
          </a:p>
        </p:txBody>
      </p:sp>
      <p:sp>
        <p:nvSpPr>
          <p:cNvPr id="7" name="Espace réservé du texte 2">
            <a:extLst>
              <a:ext uri="{FF2B5EF4-FFF2-40B4-BE49-F238E27FC236}">
                <a16:creationId xmlns:a16="http://schemas.microsoft.com/office/drawing/2014/main" id="{F96A51B7-D802-FA42-AD28-304B645F2D95}"/>
              </a:ext>
            </a:extLst>
          </p:cNvPr>
          <p:cNvSpPr>
            <a:spLocks noGrp="1"/>
          </p:cNvSpPr>
          <p:nvPr>
            <p:ph type="body" idx="15" hasCustomPrompt="1"/>
          </p:nvPr>
        </p:nvSpPr>
        <p:spPr>
          <a:xfrm>
            <a:off x="573786" y="4381607"/>
            <a:ext cx="7998714" cy="266577"/>
          </a:xfrm>
        </p:spPr>
        <p:txBody>
          <a:bodyPr anchor="b"/>
          <a:lstStyle>
            <a:lvl1pPr marL="0" indent="0" algn="l">
              <a:lnSpc>
                <a:spcPct val="100000"/>
              </a:lnSpc>
              <a:spcBef>
                <a:spcPts val="0"/>
              </a:spcBef>
              <a:spcAft>
                <a:spcPts val="0"/>
              </a:spcAft>
              <a:buNone/>
              <a:defRPr sz="750" b="0">
                <a:solidFill>
                  <a:schemeClr val="tx1"/>
                </a:solidFill>
              </a:defRPr>
            </a:lvl1pPr>
            <a:lvl2pPr marL="0" indent="0">
              <a:lnSpc>
                <a:spcPct val="100000"/>
              </a:lnSpc>
              <a:spcBef>
                <a:spcPts val="0"/>
              </a:spcBef>
              <a:spcAft>
                <a:spcPts val="0"/>
              </a:spcAft>
              <a:buNone/>
              <a:defRPr sz="750" b="0"/>
            </a:lvl2pPr>
            <a:lvl3pPr marL="0" indent="0">
              <a:lnSpc>
                <a:spcPct val="100000"/>
              </a:lnSpc>
              <a:spcBef>
                <a:spcPts val="0"/>
              </a:spcBef>
              <a:spcAft>
                <a:spcPts val="0"/>
              </a:spcAft>
              <a:buNone/>
              <a:defRPr sz="750" b="0"/>
            </a:lvl3pPr>
            <a:lvl4pPr marL="0" indent="0">
              <a:lnSpc>
                <a:spcPct val="100000"/>
              </a:lnSpc>
              <a:spcBef>
                <a:spcPts val="0"/>
              </a:spcBef>
              <a:buNone/>
              <a:defRPr sz="750" b="0"/>
            </a:lvl4pPr>
            <a:lvl5pPr marL="0" indent="0">
              <a:lnSpc>
                <a:spcPct val="100000"/>
              </a:lnSpc>
              <a:spcBef>
                <a:spcPts val="0"/>
              </a:spcBef>
              <a:buNone/>
              <a:defRPr sz="750" b="0"/>
            </a:lvl5pPr>
            <a:lvl6pPr marL="0" indent="0">
              <a:lnSpc>
                <a:spcPct val="100000"/>
              </a:lnSpc>
              <a:spcBef>
                <a:spcPts val="0"/>
              </a:spcBef>
              <a:buNone/>
              <a:defRPr sz="750" b="0"/>
            </a:lvl6pPr>
            <a:lvl7pPr marL="2057400" indent="0">
              <a:buNone/>
              <a:defRPr sz="1200" b="1"/>
            </a:lvl7pPr>
            <a:lvl8pPr marL="2400300" indent="0">
              <a:buNone/>
              <a:defRPr sz="1200" b="1"/>
            </a:lvl8pPr>
            <a:lvl9pPr marL="2743200" indent="0">
              <a:buNone/>
              <a:defRPr sz="1200" b="1"/>
            </a:lvl9pPr>
          </a:lstStyle>
          <a:p>
            <a:pPr lvl="0"/>
            <a:r>
              <a:rPr lang="fr-CA" dirty="0"/>
              <a:t>Source</a:t>
            </a:r>
          </a:p>
        </p:txBody>
      </p:sp>
      <p:sp>
        <p:nvSpPr>
          <p:cNvPr id="10" name="Ellipse 9">
            <a:extLst>
              <a:ext uri="{FF2B5EF4-FFF2-40B4-BE49-F238E27FC236}">
                <a16:creationId xmlns:a16="http://schemas.microsoft.com/office/drawing/2014/main" id="{E771D270-480A-6A48-9E62-E2AF8288CCB0}"/>
              </a:ext>
            </a:extLst>
          </p:cNvPr>
          <p:cNvSpPr>
            <a:spLocks noChangeAspect="1"/>
          </p:cNvSpPr>
          <p:nvPr userDrawn="1"/>
        </p:nvSpPr>
        <p:spPr>
          <a:xfrm>
            <a:off x="584446" y="2471100"/>
            <a:ext cx="768096" cy="768096"/>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CA" sz="1350" dirty="0">
              <a:solidFill>
                <a:schemeClr val="bg1"/>
              </a:solidFill>
            </a:endParaRPr>
          </a:p>
        </p:txBody>
      </p:sp>
      <p:sp>
        <p:nvSpPr>
          <p:cNvPr id="18" name="Espace réservé du texte 2">
            <a:extLst>
              <a:ext uri="{FF2B5EF4-FFF2-40B4-BE49-F238E27FC236}">
                <a16:creationId xmlns:a16="http://schemas.microsoft.com/office/drawing/2014/main" id="{3A439851-D791-EC47-ACFC-D9432BBEFF44}"/>
              </a:ext>
            </a:extLst>
          </p:cNvPr>
          <p:cNvSpPr>
            <a:spLocks noGrp="1"/>
          </p:cNvSpPr>
          <p:nvPr>
            <p:ph type="body" idx="22" hasCustomPrompt="1"/>
          </p:nvPr>
        </p:nvSpPr>
        <p:spPr>
          <a:xfrm>
            <a:off x="694174" y="2580813"/>
            <a:ext cx="548640" cy="548670"/>
          </a:xfrm>
        </p:spPr>
        <p:txBody>
          <a:bodyPr anchor="ctr"/>
          <a:lstStyle>
            <a:lvl1pPr marL="0" indent="0" algn="ctr">
              <a:lnSpc>
                <a:spcPct val="100000"/>
              </a:lnSpc>
              <a:spcBef>
                <a:spcPts val="0"/>
              </a:spcBef>
              <a:spcAft>
                <a:spcPts val="0"/>
              </a:spcAft>
              <a:buNone/>
              <a:defRPr sz="2100" b="1">
                <a:solidFill>
                  <a:schemeClr val="accent1"/>
                </a:solidFill>
              </a:defRPr>
            </a:lvl1pPr>
            <a:lvl2pPr marL="0" indent="0" algn="ctr">
              <a:lnSpc>
                <a:spcPct val="100000"/>
              </a:lnSpc>
              <a:spcBef>
                <a:spcPts val="0"/>
              </a:spcBef>
              <a:spcAft>
                <a:spcPts val="0"/>
              </a:spcAft>
              <a:buNone/>
              <a:tabLst/>
              <a:defRPr sz="1500" b="1">
                <a:solidFill>
                  <a:schemeClr val="bg1"/>
                </a:solidFill>
              </a:defRPr>
            </a:lvl2pPr>
            <a:lvl3pPr marL="0" indent="0" algn="ctr">
              <a:lnSpc>
                <a:spcPct val="100000"/>
              </a:lnSpc>
              <a:spcBef>
                <a:spcPts val="0"/>
              </a:spcBef>
              <a:spcAft>
                <a:spcPts val="0"/>
              </a:spcAft>
              <a:buNone/>
              <a:tabLst/>
              <a:defRPr sz="1500" b="1">
                <a:solidFill>
                  <a:schemeClr val="bg1"/>
                </a:solidFill>
              </a:defRPr>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CA" dirty="0"/>
              <a:t>###</a:t>
            </a:r>
          </a:p>
        </p:txBody>
      </p:sp>
      <p:sp>
        <p:nvSpPr>
          <p:cNvPr id="2" name="Titre 1">
            <a:extLst>
              <a:ext uri="{FF2B5EF4-FFF2-40B4-BE49-F238E27FC236}">
                <a16:creationId xmlns:a16="http://schemas.microsoft.com/office/drawing/2014/main" id="{77DF80BE-3A37-ED43-B4BA-8D8CA1B75429}"/>
              </a:ext>
            </a:extLst>
          </p:cNvPr>
          <p:cNvSpPr>
            <a:spLocks noGrp="1"/>
          </p:cNvSpPr>
          <p:nvPr>
            <p:ph type="title"/>
          </p:nvPr>
        </p:nvSpPr>
        <p:spPr/>
        <p:txBody>
          <a:bodyPr/>
          <a:lstStyle/>
          <a:p>
            <a:r>
              <a:rPr lang="fr-CA"/>
              <a:t>Modifier le style du titre</a:t>
            </a:r>
          </a:p>
        </p:txBody>
      </p:sp>
      <p:sp>
        <p:nvSpPr>
          <p:cNvPr id="26" name="Espace réservé du texte 2">
            <a:extLst>
              <a:ext uri="{FF2B5EF4-FFF2-40B4-BE49-F238E27FC236}">
                <a16:creationId xmlns:a16="http://schemas.microsoft.com/office/drawing/2014/main" id="{4507BBB4-558D-064C-A01D-9D6A88AC9F53}"/>
              </a:ext>
            </a:extLst>
          </p:cNvPr>
          <p:cNvSpPr>
            <a:spLocks noGrp="1"/>
          </p:cNvSpPr>
          <p:nvPr>
            <p:ph type="body" idx="14" hasCustomPrompt="1"/>
          </p:nvPr>
        </p:nvSpPr>
        <p:spPr>
          <a:xfrm>
            <a:off x="2143416" y="1577533"/>
            <a:ext cx="1547813" cy="548670"/>
          </a:xfrm>
        </p:spPr>
        <p:txBody>
          <a:bodyPr anchor="b"/>
          <a:lstStyle>
            <a:lvl1pPr marL="0" indent="0" algn="ctr">
              <a:lnSpc>
                <a:spcPct val="100000"/>
              </a:lnSpc>
              <a:spcBef>
                <a:spcPts val="0"/>
              </a:spcBef>
              <a:spcAft>
                <a:spcPts val="0"/>
              </a:spcAft>
              <a:buNone/>
              <a:defRPr sz="1500" b="1">
                <a:solidFill>
                  <a:schemeClr val="tx1"/>
                </a:solidFill>
              </a:defRPr>
            </a:lvl1pPr>
            <a:lvl2pPr marL="0" indent="0" algn="ctr">
              <a:lnSpc>
                <a:spcPct val="100000"/>
              </a:lnSpc>
              <a:spcBef>
                <a:spcPts val="0"/>
              </a:spcBef>
              <a:spcAft>
                <a:spcPts val="0"/>
              </a:spcAft>
              <a:buNone/>
              <a:tabLst/>
              <a:defRPr sz="1500" b="1"/>
            </a:lvl2pPr>
            <a:lvl3pPr marL="0" indent="0" algn="ctr">
              <a:lnSpc>
                <a:spcPct val="100000"/>
              </a:lnSpc>
              <a:spcBef>
                <a:spcPts val="0"/>
              </a:spcBef>
              <a:spcAft>
                <a:spcPts val="0"/>
              </a:spcAft>
              <a:buNone/>
              <a:defRPr sz="1500" b="1"/>
            </a:lvl3pPr>
            <a:lvl4pPr marL="0" indent="0" algn="ctr">
              <a:lnSpc>
                <a:spcPct val="100000"/>
              </a:lnSpc>
              <a:spcBef>
                <a:spcPts val="0"/>
              </a:spcBef>
              <a:buNone/>
              <a:defRPr sz="1500" b="1"/>
            </a:lvl4pPr>
            <a:lvl5pPr marL="0" indent="0" algn="ctr">
              <a:lnSpc>
                <a:spcPct val="100000"/>
              </a:lnSpc>
              <a:spcBef>
                <a:spcPts val="0"/>
              </a:spcBef>
              <a:buNone/>
              <a:defRPr sz="1500" b="1"/>
            </a:lvl5pPr>
            <a:lvl6pPr marL="0" indent="0" algn="ctr">
              <a:lnSpc>
                <a:spcPct val="100000"/>
              </a:lnSpc>
              <a:spcBef>
                <a:spcPts val="0"/>
              </a:spcBef>
              <a:buNone/>
              <a:defRPr sz="1500" b="1"/>
            </a:lvl6pPr>
            <a:lvl7pPr marL="0" indent="0" algn="ctr">
              <a:lnSpc>
                <a:spcPct val="100000"/>
              </a:lnSpc>
              <a:spcBef>
                <a:spcPts val="0"/>
              </a:spcBef>
              <a:buNone/>
              <a:defRPr sz="1500" b="1"/>
            </a:lvl7pPr>
            <a:lvl8pPr marL="0" indent="0" algn="ctr">
              <a:lnSpc>
                <a:spcPct val="100000"/>
              </a:lnSpc>
              <a:spcBef>
                <a:spcPts val="0"/>
              </a:spcBef>
              <a:buNone/>
              <a:defRPr sz="1500" b="1"/>
            </a:lvl8pPr>
            <a:lvl9pPr marL="0" indent="0" algn="ctr">
              <a:lnSpc>
                <a:spcPct val="100000"/>
              </a:lnSpc>
              <a:spcBef>
                <a:spcPts val="0"/>
              </a:spcBef>
              <a:buNone/>
              <a:defRPr sz="1500" b="1"/>
            </a:lvl9pPr>
          </a:lstStyle>
          <a:p>
            <a:pPr lvl="0"/>
            <a:r>
              <a:rPr lang="fr-CA" dirty="0"/>
              <a:t>Cliquez pour insérer le texte</a:t>
            </a:r>
          </a:p>
        </p:txBody>
      </p:sp>
      <p:sp>
        <p:nvSpPr>
          <p:cNvPr id="27" name="Espace réservé du texte 2">
            <a:extLst>
              <a:ext uri="{FF2B5EF4-FFF2-40B4-BE49-F238E27FC236}">
                <a16:creationId xmlns:a16="http://schemas.microsoft.com/office/drawing/2014/main" id="{22347E40-D87E-D641-940A-0937E9BB4B63}"/>
              </a:ext>
            </a:extLst>
          </p:cNvPr>
          <p:cNvSpPr>
            <a:spLocks noGrp="1"/>
          </p:cNvSpPr>
          <p:nvPr>
            <p:ph type="body" idx="17" hasCustomPrompt="1"/>
          </p:nvPr>
        </p:nvSpPr>
        <p:spPr>
          <a:xfrm>
            <a:off x="2143416" y="3548709"/>
            <a:ext cx="1547813" cy="815002"/>
          </a:xfrm>
        </p:spPr>
        <p:txBody>
          <a:bodyPr anchor="t"/>
          <a:lstStyle>
            <a:lvl1pPr marL="0" indent="0" algn="ctr">
              <a:lnSpc>
                <a:spcPct val="100000"/>
              </a:lnSpc>
              <a:spcBef>
                <a:spcPts val="0"/>
              </a:spcBef>
              <a:spcAft>
                <a:spcPts val="0"/>
              </a:spcAft>
              <a:buNone/>
              <a:defRPr sz="1350" b="0">
                <a:solidFill>
                  <a:schemeClr val="tx1"/>
                </a:solidFill>
              </a:defRPr>
            </a:lvl1pPr>
            <a:lvl2pPr marL="0" indent="0" algn="ctr">
              <a:lnSpc>
                <a:spcPct val="100000"/>
              </a:lnSpc>
              <a:spcBef>
                <a:spcPts val="0"/>
              </a:spcBef>
              <a:spcAft>
                <a:spcPts val="0"/>
              </a:spcAft>
              <a:buNone/>
              <a:defRPr sz="1350" b="0"/>
            </a:lvl2pPr>
            <a:lvl3pPr marL="0" indent="0" algn="ctr">
              <a:lnSpc>
                <a:spcPct val="100000"/>
              </a:lnSpc>
              <a:spcBef>
                <a:spcPts val="0"/>
              </a:spcBef>
              <a:spcAft>
                <a:spcPts val="0"/>
              </a:spcAft>
              <a:buNone/>
              <a:defRPr sz="1350" b="0"/>
            </a:lvl3pPr>
            <a:lvl4pPr marL="0" indent="0" algn="ctr">
              <a:lnSpc>
                <a:spcPct val="100000"/>
              </a:lnSpc>
              <a:spcBef>
                <a:spcPts val="0"/>
              </a:spcBef>
              <a:buNone/>
              <a:defRPr sz="1350" b="0"/>
            </a:lvl4pPr>
            <a:lvl5pPr marL="0" indent="0" algn="ctr">
              <a:lnSpc>
                <a:spcPct val="100000"/>
              </a:lnSpc>
              <a:spcBef>
                <a:spcPts val="0"/>
              </a:spcBef>
              <a:buNone/>
              <a:defRPr sz="1350" b="0"/>
            </a:lvl5pPr>
            <a:lvl6pPr marL="0" indent="0" algn="ctr">
              <a:lnSpc>
                <a:spcPct val="100000"/>
              </a:lnSpc>
              <a:spcBef>
                <a:spcPts val="0"/>
              </a:spcBef>
              <a:buNone/>
              <a:defRPr sz="1350" b="0"/>
            </a:lvl6pPr>
            <a:lvl7pPr marL="0" indent="0" algn="ctr">
              <a:lnSpc>
                <a:spcPct val="100000"/>
              </a:lnSpc>
              <a:spcBef>
                <a:spcPts val="0"/>
              </a:spcBef>
              <a:buNone/>
              <a:defRPr sz="1350" b="0"/>
            </a:lvl7pPr>
            <a:lvl8pPr marL="0" indent="0" algn="ctr">
              <a:lnSpc>
                <a:spcPct val="100000"/>
              </a:lnSpc>
              <a:spcBef>
                <a:spcPts val="0"/>
              </a:spcBef>
              <a:buNone/>
              <a:defRPr sz="1350" b="0"/>
            </a:lvl8pPr>
            <a:lvl9pPr marL="0" indent="0" algn="ctr">
              <a:lnSpc>
                <a:spcPct val="100000"/>
              </a:lnSpc>
              <a:spcBef>
                <a:spcPts val="0"/>
              </a:spcBef>
              <a:buNone/>
              <a:defRPr sz="1350" b="0"/>
            </a:lvl9pPr>
          </a:lstStyle>
          <a:p>
            <a:pPr lvl="0"/>
            <a:r>
              <a:rPr lang="fr-CA" dirty="0"/>
              <a:t>Cliquez pour insérer le texte</a:t>
            </a:r>
          </a:p>
        </p:txBody>
      </p:sp>
      <p:sp>
        <p:nvSpPr>
          <p:cNvPr id="28" name="Espace réservé du texte 2">
            <a:extLst>
              <a:ext uri="{FF2B5EF4-FFF2-40B4-BE49-F238E27FC236}">
                <a16:creationId xmlns:a16="http://schemas.microsoft.com/office/drawing/2014/main" id="{5B180E72-F768-4249-922C-44321A74696B}"/>
              </a:ext>
            </a:extLst>
          </p:cNvPr>
          <p:cNvSpPr>
            <a:spLocks noGrp="1"/>
          </p:cNvSpPr>
          <p:nvPr>
            <p:ph type="body" idx="23" hasCustomPrompt="1"/>
          </p:nvPr>
        </p:nvSpPr>
        <p:spPr>
          <a:xfrm>
            <a:off x="4485172" y="1577533"/>
            <a:ext cx="1547813" cy="548670"/>
          </a:xfrm>
        </p:spPr>
        <p:txBody>
          <a:bodyPr anchor="b"/>
          <a:lstStyle>
            <a:lvl1pPr marL="0" indent="0" algn="ctr">
              <a:lnSpc>
                <a:spcPct val="100000"/>
              </a:lnSpc>
              <a:spcBef>
                <a:spcPts val="0"/>
              </a:spcBef>
              <a:spcAft>
                <a:spcPts val="0"/>
              </a:spcAft>
              <a:buNone/>
              <a:defRPr sz="1500" b="1">
                <a:solidFill>
                  <a:schemeClr val="tx1"/>
                </a:solidFill>
              </a:defRPr>
            </a:lvl1pPr>
            <a:lvl2pPr marL="0" indent="0" algn="ctr">
              <a:lnSpc>
                <a:spcPct val="100000"/>
              </a:lnSpc>
              <a:spcBef>
                <a:spcPts val="0"/>
              </a:spcBef>
              <a:spcAft>
                <a:spcPts val="0"/>
              </a:spcAft>
              <a:buNone/>
              <a:tabLst/>
              <a:defRPr sz="1500" b="1"/>
            </a:lvl2pPr>
            <a:lvl3pPr marL="0" indent="0" algn="ctr">
              <a:lnSpc>
                <a:spcPct val="100000"/>
              </a:lnSpc>
              <a:spcBef>
                <a:spcPts val="0"/>
              </a:spcBef>
              <a:spcAft>
                <a:spcPts val="0"/>
              </a:spcAft>
              <a:buNone/>
              <a:defRPr sz="1500" b="1"/>
            </a:lvl3pPr>
            <a:lvl4pPr marL="0" indent="0" algn="ctr">
              <a:lnSpc>
                <a:spcPct val="100000"/>
              </a:lnSpc>
              <a:spcBef>
                <a:spcPts val="0"/>
              </a:spcBef>
              <a:buNone/>
              <a:defRPr sz="1500" b="1"/>
            </a:lvl4pPr>
            <a:lvl5pPr marL="0" indent="0" algn="ctr">
              <a:lnSpc>
                <a:spcPct val="100000"/>
              </a:lnSpc>
              <a:spcBef>
                <a:spcPts val="0"/>
              </a:spcBef>
              <a:buNone/>
              <a:defRPr sz="1500" b="1"/>
            </a:lvl5pPr>
            <a:lvl6pPr marL="0" indent="0" algn="ctr">
              <a:lnSpc>
                <a:spcPct val="100000"/>
              </a:lnSpc>
              <a:spcBef>
                <a:spcPts val="0"/>
              </a:spcBef>
              <a:buNone/>
              <a:defRPr sz="1500" b="1"/>
            </a:lvl6pPr>
            <a:lvl7pPr marL="0" indent="0" algn="ctr">
              <a:lnSpc>
                <a:spcPct val="100000"/>
              </a:lnSpc>
              <a:spcBef>
                <a:spcPts val="0"/>
              </a:spcBef>
              <a:buNone/>
              <a:defRPr sz="1500" b="1"/>
            </a:lvl7pPr>
            <a:lvl8pPr marL="0" indent="0" algn="ctr">
              <a:lnSpc>
                <a:spcPct val="100000"/>
              </a:lnSpc>
              <a:spcBef>
                <a:spcPts val="0"/>
              </a:spcBef>
              <a:buNone/>
              <a:defRPr sz="1500" b="1"/>
            </a:lvl8pPr>
            <a:lvl9pPr marL="0" indent="0" algn="ctr">
              <a:lnSpc>
                <a:spcPct val="100000"/>
              </a:lnSpc>
              <a:spcBef>
                <a:spcPts val="0"/>
              </a:spcBef>
              <a:buNone/>
              <a:defRPr sz="1500" b="1"/>
            </a:lvl9pPr>
          </a:lstStyle>
          <a:p>
            <a:pPr lvl="0"/>
            <a:r>
              <a:rPr lang="fr-CA" dirty="0"/>
              <a:t>Cliquez pour insérer le texte</a:t>
            </a:r>
          </a:p>
        </p:txBody>
      </p:sp>
      <p:sp>
        <p:nvSpPr>
          <p:cNvPr id="29" name="Espace réservé du texte 2">
            <a:extLst>
              <a:ext uri="{FF2B5EF4-FFF2-40B4-BE49-F238E27FC236}">
                <a16:creationId xmlns:a16="http://schemas.microsoft.com/office/drawing/2014/main" id="{1C73596F-EFE0-CA46-9439-84D5DE466F5A}"/>
              </a:ext>
            </a:extLst>
          </p:cNvPr>
          <p:cNvSpPr>
            <a:spLocks noGrp="1"/>
          </p:cNvSpPr>
          <p:nvPr>
            <p:ph type="body" idx="24" hasCustomPrompt="1"/>
          </p:nvPr>
        </p:nvSpPr>
        <p:spPr>
          <a:xfrm>
            <a:off x="6832504" y="1577533"/>
            <a:ext cx="1547813" cy="548670"/>
          </a:xfrm>
        </p:spPr>
        <p:txBody>
          <a:bodyPr anchor="b"/>
          <a:lstStyle>
            <a:lvl1pPr marL="0" indent="0" algn="ctr">
              <a:lnSpc>
                <a:spcPct val="100000"/>
              </a:lnSpc>
              <a:spcBef>
                <a:spcPts val="0"/>
              </a:spcBef>
              <a:spcAft>
                <a:spcPts val="0"/>
              </a:spcAft>
              <a:buNone/>
              <a:defRPr sz="1500" b="1">
                <a:solidFill>
                  <a:schemeClr val="tx1"/>
                </a:solidFill>
              </a:defRPr>
            </a:lvl1pPr>
            <a:lvl2pPr marL="0" indent="0" algn="ctr">
              <a:lnSpc>
                <a:spcPct val="100000"/>
              </a:lnSpc>
              <a:spcBef>
                <a:spcPts val="0"/>
              </a:spcBef>
              <a:spcAft>
                <a:spcPts val="0"/>
              </a:spcAft>
              <a:buNone/>
              <a:tabLst/>
              <a:defRPr sz="1500" b="1"/>
            </a:lvl2pPr>
            <a:lvl3pPr marL="0" indent="0" algn="ctr">
              <a:lnSpc>
                <a:spcPct val="100000"/>
              </a:lnSpc>
              <a:spcBef>
                <a:spcPts val="0"/>
              </a:spcBef>
              <a:spcAft>
                <a:spcPts val="0"/>
              </a:spcAft>
              <a:buNone/>
              <a:defRPr sz="1500" b="1"/>
            </a:lvl3pPr>
            <a:lvl4pPr marL="0" indent="0" algn="ctr">
              <a:lnSpc>
                <a:spcPct val="100000"/>
              </a:lnSpc>
              <a:spcBef>
                <a:spcPts val="0"/>
              </a:spcBef>
              <a:buNone/>
              <a:defRPr sz="1500" b="1"/>
            </a:lvl4pPr>
            <a:lvl5pPr marL="0" indent="0" algn="ctr">
              <a:lnSpc>
                <a:spcPct val="100000"/>
              </a:lnSpc>
              <a:spcBef>
                <a:spcPts val="0"/>
              </a:spcBef>
              <a:buNone/>
              <a:defRPr sz="1500" b="1"/>
            </a:lvl5pPr>
            <a:lvl6pPr marL="0" indent="0" algn="ctr">
              <a:lnSpc>
                <a:spcPct val="100000"/>
              </a:lnSpc>
              <a:spcBef>
                <a:spcPts val="0"/>
              </a:spcBef>
              <a:buNone/>
              <a:defRPr sz="1500" b="1"/>
            </a:lvl6pPr>
            <a:lvl7pPr marL="0" indent="0" algn="ctr">
              <a:lnSpc>
                <a:spcPct val="100000"/>
              </a:lnSpc>
              <a:spcBef>
                <a:spcPts val="0"/>
              </a:spcBef>
              <a:buNone/>
              <a:defRPr sz="1500" b="1"/>
            </a:lvl7pPr>
            <a:lvl8pPr marL="0" indent="0" algn="ctr">
              <a:lnSpc>
                <a:spcPct val="100000"/>
              </a:lnSpc>
              <a:spcBef>
                <a:spcPts val="0"/>
              </a:spcBef>
              <a:buNone/>
              <a:defRPr sz="1500" b="1"/>
            </a:lvl8pPr>
            <a:lvl9pPr marL="0" indent="0" algn="ctr">
              <a:lnSpc>
                <a:spcPct val="100000"/>
              </a:lnSpc>
              <a:spcBef>
                <a:spcPts val="0"/>
              </a:spcBef>
              <a:buNone/>
              <a:defRPr sz="1500" b="1"/>
            </a:lvl9pPr>
          </a:lstStyle>
          <a:p>
            <a:pPr lvl="0"/>
            <a:r>
              <a:rPr lang="fr-CA" dirty="0"/>
              <a:t>Cliquez pour insérer le texte</a:t>
            </a:r>
          </a:p>
        </p:txBody>
      </p:sp>
      <p:sp>
        <p:nvSpPr>
          <p:cNvPr id="30" name="Espace réservé du texte 2">
            <a:extLst>
              <a:ext uri="{FF2B5EF4-FFF2-40B4-BE49-F238E27FC236}">
                <a16:creationId xmlns:a16="http://schemas.microsoft.com/office/drawing/2014/main" id="{B1DDA787-B3AB-1A4A-9056-48AFFFDAF250}"/>
              </a:ext>
            </a:extLst>
          </p:cNvPr>
          <p:cNvSpPr>
            <a:spLocks noGrp="1"/>
          </p:cNvSpPr>
          <p:nvPr>
            <p:ph type="body" idx="25" hasCustomPrompt="1"/>
          </p:nvPr>
        </p:nvSpPr>
        <p:spPr>
          <a:xfrm>
            <a:off x="4485172" y="3548709"/>
            <a:ext cx="1547813" cy="815002"/>
          </a:xfrm>
        </p:spPr>
        <p:txBody>
          <a:bodyPr anchor="t"/>
          <a:lstStyle>
            <a:lvl1pPr marL="0" indent="0" algn="ctr">
              <a:lnSpc>
                <a:spcPct val="100000"/>
              </a:lnSpc>
              <a:spcBef>
                <a:spcPts val="0"/>
              </a:spcBef>
              <a:spcAft>
                <a:spcPts val="0"/>
              </a:spcAft>
              <a:buNone/>
              <a:defRPr sz="1350" b="0">
                <a:solidFill>
                  <a:schemeClr val="tx1"/>
                </a:solidFill>
              </a:defRPr>
            </a:lvl1pPr>
            <a:lvl2pPr marL="0" indent="0" algn="ctr">
              <a:lnSpc>
                <a:spcPct val="100000"/>
              </a:lnSpc>
              <a:spcBef>
                <a:spcPts val="0"/>
              </a:spcBef>
              <a:spcAft>
                <a:spcPts val="0"/>
              </a:spcAft>
              <a:buNone/>
              <a:defRPr sz="1350" b="0"/>
            </a:lvl2pPr>
            <a:lvl3pPr marL="0" indent="0" algn="ctr">
              <a:lnSpc>
                <a:spcPct val="100000"/>
              </a:lnSpc>
              <a:spcBef>
                <a:spcPts val="0"/>
              </a:spcBef>
              <a:spcAft>
                <a:spcPts val="0"/>
              </a:spcAft>
              <a:buNone/>
              <a:defRPr sz="1350" b="0"/>
            </a:lvl3pPr>
            <a:lvl4pPr marL="0" indent="0" algn="ctr">
              <a:lnSpc>
                <a:spcPct val="100000"/>
              </a:lnSpc>
              <a:spcBef>
                <a:spcPts val="0"/>
              </a:spcBef>
              <a:buNone/>
              <a:defRPr sz="1350" b="0"/>
            </a:lvl4pPr>
            <a:lvl5pPr marL="0" indent="0" algn="ctr">
              <a:lnSpc>
                <a:spcPct val="100000"/>
              </a:lnSpc>
              <a:spcBef>
                <a:spcPts val="0"/>
              </a:spcBef>
              <a:buNone/>
              <a:defRPr sz="1350" b="0"/>
            </a:lvl5pPr>
            <a:lvl6pPr marL="0" indent="0" algn="ctr">
              <a:lnSpc>
                <a:spcPct val="100000"/>
              </a:lnSpc>
              <a:spcBef>
                <a:spcPts val="0"/>
              </a:spcBef>
              <a:buNone/>
              <a:defRPr sz="1350" b="0"/>
            </a:lvl6pPr>
            <a:lvl7pPr marL="0" indent="0" algn="ctr">
              <a:lnSpc>
                <a:spcPct val="100000"/>
              </a:lnSpc>
              <a:spcBef>
                <a:spcPts val="0"/>
              </a:spcBef>
              <a:buNone/>
              <a:defRPr sz="1350" b="0"/>
            </a:lvl7pPr>
            <a:lvl8pPr marL="0" indent="0" algn="ctr">
              <a:lnSpc>
                <a:spcPct val="100000"/>
              </a:lnSpc>
              <a:spcBef>
                <a:spcPts val="0"/>
              </a:spcBef>
              <a:buNone/>
              <a:defRPr sz="1350" b="0"/>
            </a:lvl8pPr>
            <a:lvl9pPr marL="0" indent="0" algn="ctr">
              <a:lnSpc>
                <a:spcPct val="100000"/>
              </a:lnSpc>
              <a:spcBef>
                <a:spcPts val="0"/>
              </a:spcBef>
              <a:buNone/>
              <a:defRPr sz="1350" b="0"/>
            </a:lvl9pPr>
          </a:lstStyle>
          <a:p>
            <a:pPr lvl="0"/>
            <a:r>
              <a:rPr lang="fr-CA" dirty="0"/>
              <a:t>Cliquez pour insérer le texte</a:t>
            </a:r>
          </a:p>
        </p:txBody>
      </p:sp>
      <p:sp>
        <p:nvSpPr>
          <p:cNvPr id="31" name="Espace réservé du texte 2">
            <a:extLst>
              <a:ext uri="{FF2B5EF4-FFF2-40B4-BE49-F238E27FC236}">
                <a16:creationId xmlns:a16="http://schemas.microsoft.com/office/drawing/2014/main" id="{28519BF2-8F98-6A46-A81C-5D5A044591C3}"/>
              </a:ext>
            </a:extLst>
          </p:cNvPr>
          <p:cNvSpPr>
            <a:spLocks noGrp="1"/>
          </p:cNvSpPr>
          <p:nvPr>
            <p:ph type="body" idx="26" hasCustomPrompt="1"/>
          </p:nvPr>
        </p:nvSpPr>
        <p:spPr>
          <a:xfrm>
            <a:off x="6832504" y="3548709"/>
            <a:ext cx="1547813" cy="815002"/>
          </a:xfrm>
        </p:spPr>
        <p:txBody>
          <a:bodyPr anchor="t"/>
          <a:lstStyle>
            <a:lvl1pPr marL="0" indent="0" algn="ctr">
              <a:lnSpc>
                <a:spcPct val="100000"/>
              </a:lnSpc>
              <a:spcBef>
                <a:spcPts val="0"/>
              </a:spcBef>
              <a:spcAft>
                <a:spcPts val="0"/>
              </a:spcAft>
              <a:buNone/>
              <a:defRPr sz="1350" b="0">
                <a:solidFill>
                  <a:schemeClr val="tx1"/>
                </a:solidFill>
              </a:defRPr>
            </a:lvl1pPr>
            <a:lvl2pPr marL="0" indent="0" algn="ctr">
              <a:lnSpc>
                <a:spcPct val="100000"/>
              </a:lnSpc>
              <a:spcBef>
                <a:spcPts val="0"/>
              </a:spcBef>
              <a:spcAft>
                <a:spcPts val="0"/>
              </a:spcAft>
              <a:buNone/>
              <a:defRPr sz="1350" b="0"/>
            </a:lvl2pPr>
            <a:lvl3pPr marL="0" indent="0" algn="ctr">
              <a:lnSpc>
                <a:spcPct val="100000"/>
              </a:lnSpc>
              <a:spcBef>
                <a:spcPts val="0"/>
              </a:spcBef>
              <a:spcAft>
                <a:spcPts val="0"/>
              </a:spcAft>
              <a:buNone/>
              <a:defRPr sz="1350" b="0"/>
            </a:lvl3pPr>
            <a:lvl4pPr marL="0" indent="0" algn="ctr">
              <a:lnSpc>
                <a:spcPct val="100000"/>
              </a:lnSpc>
              <a:spcBef>
                <a:spcPts val="0"/>
              </a:spcBef>
              <a:buNone/>
              <a:defRPr sz="1350" b="0"/>
            </a:lvl4pPr>
            <a:lvl5pPr marL="0" indent="0" algn="ctr">
              <a:lnSpc>
                <a:spcPct val="100000"/>
              </a:lnSpc>
              <a:spcBef>
                <a:spcPts val="0"/>
              </a:spcBef>
              <a:buNone/>
              <a:defRPr sz="1350" b="0"/>
            </a:lvl5pPr>
            <a:lvl6pPr marL="0" indent="0" algn="ctr">
              <a:lnSpc>
                <a:spcPct val="100000"/>
              </a:lnSpc>
              <a:spcBef>
                <a:spcPts val="0"/>
              </a:spcBef>
              <a:buNone/>
              <a:defRPr sz="1350" b="0"/>
            </a:lvl6pPr>
            <a:lvl7pPr marL="0" indent="0" algn="ctr">
              <a:lnSpc>
                <a:spcPct val="100000"/>
              </a:lnSpc>
              <a:spcBef>
                <a:spcPts val="0"/>
              </a:spcBef>
              <a:buNone/>
              <a:defRPr sz="1350" b="0"/>
            </a:lvl7pPr>
            <a:lvl8pPr marL="0" indent="0" algn="ctr">
              <a:lnSpc>
                <a:spcPct val="100000"/>
              </a:lnSpc>
              <a:spcBef>
                <a:spcPts val="0"/>
              </a:spcBef>
              <a:buNone/>
              <a:defRPr sz="1350" b="0"/>
            </a:lvl8pPr>
            <a:lvl9pPr marL="0" indent="0" algn="ctr">
              <a:lnSpc>
                <a:spcPct val="100000"/>
              </a:lnSpc>
              <a:spcBef>
                <a:spcPts val="0"/>
              </a:spcBef>
              <a:buNone/>
              <a:defRPr sz="1350" b="0"/>
            </a:lvl9pPr>
          </a:lstStyle>
          <a:p>
            <a:pPr lvl="0"/>
            <a:r>
              <a:rPr lang="fr-CA" dirty="0"/>
              <a:t>Cliquez pour insérer le texte</a:t>
            </a:r>
          </a:p>
        </p:txBody>
      </p:sp>
    </p:spTree>
    <p:extLst>
      <p:ext uri="{BB962C8B-B14F-4D97-AF65-F5344CB8AC3E}">
        <p14:creationId xmlns:p14="http://schemas.microsoft.com/office/powerpoint/2010/main" val="3239172383"/>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re simple, sous-titre et processus / centre">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82133F27-DBA2-BE4A-BAE3-DB1251354C82}"/>
              </a:ext>
            </a:extLst>
          </p:cNvPr>
          <p:cNvCxnSpPr>
            <a:cxnSpLocks/>
          </p:cNvCxnSpPr>
          <p:nvPr userDrawn="1"/>
        </p:nvCxnSpPr>
        <p:spPr>
          <a:xfrm>
            <a:off x="1143" y="2858844"/>
            <a:ext cx="9141714"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p>
            <a:endParaRPr lang="fr-CA" dirty="0"/>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p>
            <a:fld id="{8B69CE05-7327-B048-93DD-60FA085DCF44}" type="slidenum">
              <a:rPr lang="fr-CA" smtClean="0"/>
              <a:t>‹N°›</a:t>
            </a:fld>
            <a:endParaRPr lang="fr-CA" dirty="0"/>
          </a:p>
        </p:txBody>
      </p:sp>
      <p:sp>
        <p:nvSpPr>
          <p:cNvPr id="7" name="Espace réservé du texte 2">
            <a:extLst>
              <a:ext uri="{FF2B5EF4-FFF2-40B4-BE49-F238E27FC236}">
                <a16:creationId xmlns:a16="http://schemas.microsoft.com/office/drawing/2014/main" id="{F96A51B7-D802-FA42-AD28-304B645F2D95}"/>
              </a:ext>
            </a:extLst>
          </p:cNvPr>
          <p:cNvSpPr>
            <a:spLocks noGrp="1"/>
          </p:cNvSpPr>
          <p:nvPr>
            <p:ph type="body" idx="15" hasCustomPrompt="1"/>
          </p:nvPr>
        </p:nvSpPr>
        <p:spPr>
          <a:xfrm>
            <a:off x="573786" y="4381607"/>
            <a:ext cx="7998714" cy="266577"/>
          </a:xfrm>
        </p:spPr>
        <p:txBody>
          <a:bodyPr anchor="b"/>
          <a:lstStyle>
            <a:lvl1pPr marL="0" indent="0" algn="l">
              <a:lnSpc>
                <a:spcPct val="100000"/>
              </a:lnSpc>
              <a:spcBef>
                <a:spcPts val="0"/>
              </a:spcBef>
              <a:spcAft>
                <a:spcPts val="0"/>
              </a:spcAft>
              <a:buNone/>
              <a:defRPr sz="750" b="0">
                <a:solidFill>
                  <a:schemeClr val="tx1"/>
                </a:solidFill>
              </a:defRPr>
            </a:lvl1pPr>
            <a:lvl2pPr marL="0" indent="0">
              <a:lnSpc>
                <a:spcPct val="100000"/>
              </a:lnSpc>
              <a:spcBef>
                <a:spcPts val="0"/>
              </a:spcBef>
              <a:spcAft>
                <a:spcPts val="0"/>
              </a:spcAft>
              <a:buNone/>
              <a:defRPr sz="750" b="0"/>
            </a:lvl2pPr>
            <a:lvl3pPr marL="0" indent="0">
              <a:lnSpc>
                <a:spcPct val="100000"/>
              </a:lnSpc>
              <a:spcBef>
                <a:spcPts val="0"/>
              </a:spcBef>
              <a:spcAft>
                <a:spcPts val="0"/>
              </a:spcAft>
              <a:buNone/>
              <a:defRPr sz="750" b="0"/>
            </a:lvl3pPr>
            <a:lvl4pPr marL="0" indent="0">
              <a:lnSpc>
                <a:spcPct val="100000"/>
              </a:lnSpc>
              <a:spcBef>
                <a:spcPts val="0"/>
              </a:spcBef>
              <a:buNone/>
              <a:defRPr sz="750" b="0"/>
            </a:lvl4pPr>
            <a:lvl5pPr marL="0" indent="0">
              <a:lnSpc>
                <a:spcPct val="100000"/>
              </a:lnSpc>
              <a:spcBef>
                <a:spcPts val="0"/>
              </a:spcBef>
              <a:buNone/>
              <a:defRPr sz="750" b="0"/>
            </a:lvl5pPr>
            <a:lvl6pPr marL="0" indent="0">
              <a:lnSpc>
                <a:spcPct val="100000"/>
              </a:lnSpc>
              <a:spcBef>
                <a:spcPts val="0"/>
              </a:spcBef>
              <a:buNone/>
              <a:defRPr sz="750" b="0"/>
            </a:lvl6pPr>
            <a:lvl7pPr marL="2057400" indent="0">
              <a:buNone/>
              <a:defRPr sz="1200" b="1"/>
            </a:lvl7pPr>
            <a:lvl8pPr marL="2400300" indent="0">
              <a:buNone/>
              <a:defRPr sz="1200" b="1"/>
            </a:lvl8pPr>
            <a:lvl9pPr marL="2743200" indent="0">
              <a:buNone/>
              <a:defRPr sz="1200" b="1"/>
            </a:lvl9pPr>
          </a:lstStyle>
          <a:p>
            <a:pPr lvl="0"/>
            <a:r>
              <a:rPr lang="fr-CA" dirty="0"/>
              <a:t>Source</a:t>
            </a:r>
          </a:p>
        </p:txBody>
      </p:sp>
      <p:sp>
        <p:nvSpPr>
          <p:cNvPr id="15" name="Titre 14">
            <a:extLst>
              <a:ext uri="{FF2B5EF4-FFF2-40B4-BE49-F238E27FC236}">
                <a16:creationId xmlns:a16="http://schemas.microsoft.com/office/drawing/2014/main" id="{88B37E50-98F0-554E-9B62-F135A3728CEE}"/>
              </a:ext>
            </a:extLst>
          </p:cNvPr>
          <p:cNvSpPr>
            <a:spLocks noGrp="1"/>
          </p:cNvSpPr>
          <p:nvPr>
            <p:ph type="title"/>
          </p:nvPr>
        </p:nvSpPr>
        <p:spPr>
          <a:xfrm>
            <a:off x="572606" y="542831"/>
            <a:ext cx="7998789" cy="452415"/>
          </a:xfrm>
        </p:spPr>
        <p:txBody>
          <a:bodyPr/>
          <a:lstStyle/>
          <a:p>
            <a:r>
              <a:rPr lang="fr-CA" dirty="0"/>
              <a:t>Modifier le style du titre</a:t>
            </a:r>
          </a:p>
        </p:txBody>
      </p:sp>
      <p:sp>
        <p:nvSpPr>
          <p:cNvPr id="19" name="Espace réservé du texte 2">
            <a:extLst>
              <a:ext uri="{FF2B5EF4-FFF2-40B4-BE49-F238E27FC236}">
                <a16:creationId xmlns:a16="http://schemas.microsoft.com/office/drawing/2014/main" id="{6503CB24-A809-F346-93BF-34E1881A9590}"/>
              </a:ext>
            </a:extLst>
          </p:cNvPr>
          <p:cNvSpPr>
            <a:spLocks noGrp="1"/>
          </p:cNvSpPr>
          <p:nvPr>
            <p:ph type="body" idx="16" hasCustomPrompt="1"/>
          </p:nvPr>
        </p:nvSpPr>
        <p:spPr>
          <a:xfrm>
            <a:off x="573786" y="1017291"/>
            <a:ext cx="7998714" cy="411480"/>
          </a:xfrm>
        </p:spPr>
        <p:txBody>
          <a:bodyPr anchor="t"/>
          <a:lstStyle>
            <a:lvl1pPr marL="0" indent="0" algn="l">
              <a:lnSpc>
                <a:spcPct val="90000"/>
              </a:lnSpc>
              <a:spcBef>
                <a:spcPts val="0"/>
              </a:spcBef>
              <a:spcAft>
                <a:spcPts val="0"/>
              </a:spcAft>
              <a:buNone/>
              <a:defRPr sz="2250" b="1">
                <a:solidFill>
                  <a:schemeClr val="tx1"/>
                </a:solidFill>
              </a:defRPr>
            </a:lvl1pPr>
            <a:lvl2pPr marL="0" indent="0">
              <a:lnSpc>
                <a:spcPct val="90000"/>
              </a:lnSpc>
              <a:spcBef>
                <a:spcPts val="0"/>
              </a:spcBef>
              <a:spcAft>
                <a:spcPts val="0"/>
              </a:spcAft>
              <a:buNone/>
              <a:defRPr sz="2250" b="1"/>
            </a:lvl2pPr>
            <a:lvl3pPr marL="0" indent="0">
              <a:lnSpc>
                <a:spcPct val="90000"/>
              </a:lnSpc>
              <a:spcBef>
                <a:spcPts val="0"/>
              </a:spcBef>
              <a:spcAft>
                <a:spcPts val="0"/>
              </a:spcAft>
              <a:buNone/>
              <a:defRPr sz="2250" b="1"/>
            </a:lvl3pPr>
            <a:lvl4pPr marL="0" indent="0">
              <a:lnSpc>
                <a:spcPct val="90000"/>
              </a:lnSpc>
              <a:spcBef>
                <a:spcPts val="0"/>
              </a:spcBef>
              <a:buNone/>
              <a:defRPr sz="2250" b="1"/>
            </a:lvl4pPr>
            <a:lvl5pPr marL="0" indent="0">
              <a:lnSpc>
                <a:spcPct val="90000"/>
              </a:lnSpc>
              <a:spcBef>
                <a:spcPts val="0"/>
              </a:spcBef>
              <a:buNone/>
              <a:defRPr sz="2250" b="1"/>
            </a:lvl5pPr>
            <a:lvl6pPr marL="0" indent="0">
              <a:lnSpc>
                <a:spcPct val="90000"/>
              </a:lnSpc>
              <a:spcBef>
                <a:spcPts val="0"/>
              </a:spcBef>
              <a:buNone/>
              <a:defRPr sz="2250" b="1">
                <a:solidFill>
                  <a:schemeClr val="tx1"/>
                </a:solidFill>
              </a:defRPr>
            </a:lvl6pPr>
            <a:lvl7pPr marL="0" indent="0">
              <a:spcBef>
                <a:spcPts val="0"/>
              </a:spcBef>
              <a:buNone/>
              <a:defRPr sz="2250" b="1"/>
            </a:lvl7pPr>
            <a:lvl8pPr marL="0" indent="0">
              <a:spcBef>
                <a:spcPts val="0"/>
              </a:spcBef>
              <a:buNone/>
              <a:defRPr sz="2250" b="1"/>
            </a:lvl8pPr>
            <a:lvl9pPr marL="0" indent="0">
              <a:spcBef>
                <a:spcPts val="0"/>
              </a:spcBef>
              <a:buNone/>
              <a:defRPr sz="2250" b="1"/>
            </a:lvl9pPr>
          </a:lstStyle>
          <a:p>
            <a:pPr lvl="0"/>
            <a:r>
              <a:rPr lang="fr-CA" dirty="0"/>
              <a:t>Modifier le style du sous-titre</a:t>
            </a:r>
          </a:p>
        </p:txBody>
      </p:sp>
      <p:sp>
        <p:nvSpPr>
          <p:cNvPr id="27" name="Espace réservé du texte 2">
            <a:extLst>
              <a:ext uri="{FF2B5EF4-FFF2-40B4-BE49-F238E27FC236}">
                <a16:creationId xmlns:a16="http://schemas.microsoft.com/office/drawing/2014/main" id="{BE9EA2C1-75C0-2B4C-93E5-3198A219EBE9}"/>
              </a:ext>
            </a:extLst>
          </p:cNvPr>
          <p:cNvSpPr>
            <a:spLocks noGrp="1"/>
          </p:cNvSpPr>
          <p:nvPr>
            <p:ph type="body" idx="23" hasCustomPrompt="1"/>
          </p:nvPr>
        </p:nvSpPr>
        <p:spPr>
          <a:xfrm>
            <a:off x="451377" y="1577533"/>
            <a:ext cx="1988820" cy="548670"/>
          </a:xfrm>
        </p:spPr>
        <p:txBody>
          <a:bodyPr anchor="b"/>
          <a:lstStyle>
            <a:lvl1pPr marL="0" indent="0" algn="ctr">
              <a:lnSpc>
                <a:spcPct val="100000"/>
              </a:lnSpc>
              <a:spcBef>
                <a:spcPts val="0"/>
              </a:spcBef>
              <a:spcAft>
                <a:spcPts val="0"/>
              </a:spcAft>
              <a:buNone/>
              <a:defRPr sz="1500" b="1">
                <a:solidFill>
                  <a:schemeClr val="tx1"/>
                </a:solidFill>
              </a:defRPr>
            </a:lvl1pPr>
            <a:lvl2pPr marL="0" indent="0" algn="ctr">
              <a:lnSpc>
                <a:spcPct val="100000"/>
              </a:lnSpc>
              <a:spcBef>
                <a:spcPts val="0"/>
              </a:spcBef>
              <a:spcAft>
                <a:spcPts val="0"/>
              </a:spcAft>
              <a:buNone/>
              <a:tabLst/>
              <a:defRPr sz="1500" b="1"/>
            </a:lvl2pPr>
            <a:lvl3pPr marL="0" indent="0" algn="ctr">
              <a:lnSpc>
                <a:spcPct val="100000"/>
              </a:lnSpc>
              <a:spcBef>
                <a:spcPts val="0"/>
              </a:spcBef>
              <a:spcAft>
                <a:spcPts val="0"/>
              </a:spcAft>
              <a:buNone/>
              <a:defRPr sz="1500" b="1"/>
            </a:lvl3pPr>
            <a:lvl4pPr marL="0" indent="0" algn="ctr">
              <a:lnSpc>
                <a:spcPct val="100000"/>
              </a:lnSpc>
              <a:spcBef>
                <a:spcPts val="0"/>
              </a:spcBef>
              <a:buNone/>
              <a:defRPr sz="1500" b="1"/>
            </a:lvl4pPr>
            <a:lvl5pPr marL="0" indent="0" algn="ctr">
              <a:lnSpc>
                <a:spcPct val="100000"/>
              </a:lnSpc>
              <a:spcBef>
                <a:spcPts val="0"/>
              </a:spcBef>
              <a:buNone/>
              <a:defRPr sz="1500" b="1"/>
            </a:lvl5pPr>
            <a:lvl6pPr marL="0" indent="0" algn="ctr">
              <a:lnSpc>
                <a:spcPct val="100000"/>
              </a:lnSpc>
              <a:spcBef>
                <a:spcPts val="0"/>
              </a:spcBef>
              <a:buNone/>
              <a:defRPr sz="1500" b="1"/>
            </a:lvl6pPr>
            <a:lvl7pPr marL="0" indent="0" algn="ctr">
              <a:lnSpc>
                <a:spcPct val="100000"/>
              </a:lnSpc>
              <a:spcBef>
                <a:spcPts val="0"/>
              </a:spcBef>
              <a:buNone/>
              <a:defRPr sz="1500" b="1"/>
            </a:lvl7pPr>
            <a:lvl8pPr marL="0" indent="0" algn="ctr">
              <a:lnSpc>
                <a:spcPct val="100000"/>
              </a:lnSpc>
              <a:spcBef>
                <a:spcPts val="0"/>
              </a:spcBef>
              <a:buNone/>
              <a:defRPr sz="1500" b="1"/>
            </a:lvl8pPr>
            <a:lvl9pPr marL="0" indent="0" algn="ctr">
              <a:lnSpc>
                <a:spcPct val="100000"/>
              </a:lnSpc>
              <a:spcBef>
                <a:spcPts val="0"/>
              </a:spcBef>
              <a:buNone/>
              <a:defRPr sz="1500" b="1"/>
            </a:lvl9pPr>
          </a:lstStyle>
          <a:p>
            <a:pPr lvl="0"/>
            <a:r>
              <a:rPr lang="fr-CA" dirty="0"/>
              <a:t>Cliquez pour insérer le texte</a:t>
            </a:r>
          </a:p>
        </p:txBody>
      </p:sp>
      <p:sp>
        <p:nvSpPr>
          <p:cNvPr id="28" name="Espace réservé du texte 2">
            <a:extLst>
              <a:ext uri="{FF2B5EF4-FFF2-40B4-BE49-F238E27FC236}">
                <a16:creationId xmlns:a16="http://schemas.microsoft.com/office/drawing/2014/main" id="{B9B9A720-4D49-2740-A200-8918CE6E9339}"/>
              </a:ext>
            </a:extLst>
          </p:cNvPr>
          <p:cNvSpPr>
            <a:spLocks noGrp="1"/>
          </p:cNvSpPr>
          <p:nvPr>
            <p:ph type="body" idx="24" hasCustomPrompt="1"/>
          </p:nvPr>
        </p:nvSpPr>
        <p:spPr>
          <a:xfrm>
            <a:off x="451377" y="3548709"/>
            <a:ext cx="1988820" cy="815002"/>
          </a:xfrm>
        </p:spPr>
        <p:txBody>
          <a:bodyPr anchor="t"/>
          <a:lstStyle>
            <a:lvl1pPr marL="0" indent="0" algn="ctr">
              <a:lnSpc>
                <a:spcPct val="100000"/>
              </a:lnSpc>
              <a:spcBef>
                <a:spcPts val="0"/>
              </a:spcBef>
              <a:spcAft>
                <a:spcPts val="0"/>
              </a:spcAft>
              <a:buNone/>
              <a:defRPr sz="1350" b="0">
                <a:solidFill>
                  <a:schemeClr val="tx1"/>
                </a:solidFill>
              </a:defRPr>
            </a:lvl1pPr>
            <a:lvl2pPr marL="0" indent="0" algn="ctr">
              <a:lnSpc>
                <a:spcPct val="100000"/>
              </a:lnSpc>
              <a:spcBef>
                <a:spcPts val="0"/>
              </a:spcBef>
              <a:spcAft>
                <a:spcPts val="0"/>
              </a:spcAft>
              <a:buNone/>
              <a:defRPr sz="1350" b="0"/>
            </a:lvl2pPr>
            <a:lvl3pPr marL="0" indent="0" algn="ctr">
              <a:lnSpc>
                <a:spcPct val="100000"/>
              </a:lnSpc>
              <a:spcBef>
                <a:spcPts val="0"/>
              </a:spcBef>
              <a:spcAft>
                <a:spcPts val="0"/>
              </a:spcAft>
              <a:buNone/>
              <a:defRPr sz="1350" b="0"/>
            </a:lvl3pPr>
            <a:lvl4pPr marL="0" indent="0" algn="ctr">
              <a:lnSpc>
                <a:spcPct val="100000"/>
              </a:lnSpc>
              <a:spcBef>
                <a:spcPts val="0"/>
              </a:spcBef>
              <a:buNone/>
              <a:defRPr sz="1350" b="0"/>
            </a:lvl4pPr>
            <a:lvl5pPr marL="0" indent="0" algn="ctr">
              <a:lnSpc>
                <a:spcPct val="100000"/>
              </a:lnSpc>
              <a:spcBef>
                <a:spcPts val="0"/>
              </a:spcBef>
              <a:buNone/>
              <a:defRPr sz="1350" b="0"/>
            </a:lvl5pPr>
            <a:lvl6pPr marL="0" indent="0" algn="ctr">
              <a:lnSpc>
                <a:spcPct val="100000"/>
              </a:lnSpc>
              <a:spcBef>
                <a:spcPts val="0"/>
              </a:spcBef>
              <a:buNone/>
              <a:defRPr sz="1350" b="0"/>
            </a:lvl6pPr>
            <a:lvl7pPr marL="0" indent="0" algn="ctr">
              <a:lnSpc>
                <a:spcPct val="100000"/>
              </a:lnSpc>
              <a:spcBef>
                <a:spcPts val="0"/>
              </a:spcBef>
              <a:buNone/>
              <a:defRPr sz="1350" b="0"/>
            </a:lvl7pPr>
            <a:lvl8pPr marL="0" indent="0" algn="ctr">
              <a:lnSpc>
                <a:spcPct val="100000"/>
              </a:lnSpc>
              <a:spcBef>
                <a:spcPts val="0"/>
              </a:spcBef>
              <a:buNone/>
              <a:defRPr sz="1350" b="0"/>
            </a:lvl8pPr>
            <a:lvl9pPr marL="0" indent="0" algn="ctr">
              <a:lnSpc>
                <a:spcPct val="100000"/>
              </a:lnSpc>
              <a:spcBef>
                <a:spcPts val="0"/>
              </a:spcBef>
              <a:buNone/>
              <a:defRPr sz="1350" b="0"/>
            </a:lvl9pPr>
          </a:lstStyle>
          <a:p>
            <a:pPr lvl="0"/>
            <a:r>
              <a:rPr lang="fr-CA" dirty="0"/>
              <a:t>Cliquez pour insérer le texte</a:t>
            </a:r>
          </a:p>
        </p:txBody>
      </p:sp>
      <p:sp>
        <p:nvSpPr>
          <p:cNvPr id="29" name="Espace réservé du texte 2">
            <a:extLst>
              <a:ext uri="{FF2B5EF4-FFF2-40B4-BE49-F238E27FC236}">
                <a16:creationId xmlns:a16="http://schemas.microsoft.com/office/drawing/2014/main" id="{6492AFA7-4B37-584A-8D58-7F20F44A45F9}"/>
              </a:ext>
            </a:extLst>
          </p:cNvPr>
          <p:cNvSpPr>
            <a:spLocks noGrp="1"/>
          </p:cNvSpPr>
          <p:nvPr>
            <p:ph type="body" idx="25" hasCustomPrompt="1"/>
          </p:nvPr>
        </p:nvSpPr>
        <p:spPr>
          <a:xfrm>
            <a:off x="3581860" y="1587833"/>
            <a:ext cx="1988820" cy="548670"/>
          </a:xfrm>
        </p:spPr>
        <p:txBody>
          <a:bodyPr anchor="b"/>
          <a:lstStyle>
            <a:lvl1pPr marL="0" indent="0" algn="ctr">
              <a:lnSpc>
                <a:spcPct val="100000"/>
              </a:lnSpc>
              <a:spcBef>
                <a:spcPts val="0"/>
              </a:spcBef>
              <a:spcAft>
                <a:spcPts val="0"/>
              </a:spcAft>
              <a:buNone/>
              <a:defRPr sz="1500" b="1">
                <a:solidFill>
                  <a:schemeClr val="tx1"/>
                </a:solidFill>
              </a:defRPr>
            </a:lvl1pPr>
            <a:lvl2pPr marL="0" indent="0" algn="ctr">
              <a:lnSpc>
                <a:spcPct val="100000"/>
              </a:lnSpc>
              <a:spcBef>
                <a:spcPts val="0"/>
              </a:spcBef>
              <a:spcAft>
                <a:spcPts val="0"/>
              </a:spcAft>
              <a:buNone/>
              <a:tabLst/>
              <a:defRPr sz="1500" b="1"/>
            </a:lvl2pPr>
            <a:lvl3pPr marL="0" indent="0" algn="ctr">
              <a:lnSpc>
                <a:spcPct val="100000"/>
              </a:lnSpc>
              <a:spcBef>
                <a:spcPts val="0"/>
              </a:spcBef>
              <a:spcAft>
                <a:spcPts val="0"/>
              </a:spcAft>
              <a:buNone/>
              <a:defRPr sz="1500" b="1"/>
            </a:lvl3pPr>
            <a:lvl4pPr marL="0" indent="0" algn="ctr">
              <a:lnSpc>
                <a:spcPct val="100000"/>
              </a:lnSpc>
              <a:spcBef>
                <a:spcPts val="0"/>
              </a:spcBef>
              <a:buNone/>
              <a:defRPr sz="1500" b="1"/>
            </a:lvl4pPr>
            <a:lvl5pPr marL="0" indent="0" algn="ctr">
              <a:lnSpc>
                <a:spcPct val="100000"/>
              </a:lnSpc>
              <a:spcBef>
                <a:spcPts val="0"/>
              </a:spcBef>
              <a:buNone/>
              <a:defRPr sz="1500" b="1"/>
            </a:lvl5pPr>
            <a:lvl6pPr marL="0" indent="0" algn="ctr">
              <a:lnSpc>
                <a:spcPct val="100000"/>
              </a:lnSpc>
              <a:spcBef>
                <a:spcPts val="0"/>
              </a:spcBef>
              <a:buNone/>
              <a:defRPr sz="1500" b="1"/>
            </a:lvl6pPr>
            <a:lvl7pPr marL="0" indent="0" algn="ctr">
              <a:lnSpc>
                <a:spcPct val="100000"/>
              </a:lnSpc>
              <a:spcBef>
                <a:spcPts val="0"/>
              </a:spcBef>
              <a:buNone/>
              <a:defRPr sz="1500" b="1"/>
            </a:lvl7pPr>
            <a:lvl8pPr marL="0" indent="0" algn="ctr">
              <a:lnSpc>
                <a:spcPct val="100000"/>
              </a:lnSpc>
              <a:spcBef>
                <a:spcPts val="0"/>
              </a:spcBef>
              <a:buNone/>
              <a:defRPr sz="1500" b="1"/>
            </a:lvl8pPr>
            <a:lvl9pPr marL="0" indent="0" algn="ctr">
              <a:lnSpc>
                <a:spcPct val="100000"/>
              </a:lnSpc>
              <a:spcBef>
                <a:spcPts val="0"/>
              </a:spcBef>
              <a:buNone/>
              <a:defRPr sz="1500" b="1"/>
            </a:lvl9pPr>
          </a:lstStyle>
          <a:p>
            <a:pPr lvl="0"/>
            <a:r>
              <a:rPr lang="fr-CA" dirty="0"/>
              <a:t>Cliquez pour insérer le texte</a:t>
            </a:r>
          </a:p>
        </p:txBody>
      </p:sp>
      <p:sp>
        <p:nvSpPr>
          <p:cNvPr id="30" name="Espace réservé du texte 2">
            <a:extLst>
              <a:ext uri="{FF2B5EF4-FFF2-40B4-BE49-F238E27FC236}">
                <a16:creationId xmlns:a16="http://schemas.microsoft.com/office/drawing/2014/main" id="{021E65D7-7369-664E-9F40-B3E09BD0C822}"/>
              </a:ext>
            </a:extLst>
          </p:cNvPr>
          <p:cNvSpPr>
            <a:spLocks noGrp="1"/>
          </p:cNvSpPr>
          <p:nvPr>
            <p:ph type="body" idx="26" hasCustomPrompt="1"/>
          </p:nvPr>
        </p:nvSpPr>
        <p:spPr>
          <a:xfrm>
            <a:off x="6712343" y="1577533"/>
            <a:ext cx="1988820" cy="548670"/>
          </a:xfrm>
        </p:spPr>
        <p:txBody>
          <a:bodyPr anchor="b"/>
          <a:lstStyle>
            <a:lvl1pPr marL="0" indent="0" algn="ctr">
              <a:lnSpc>
                <a:spcPct val="100000"/>
              </a:lnSpc>
              <a:spcBef>
                <a:spcPts val="0"/>
              </a:spcBef>
              <a:spcAft>
                <a:spcPts val="0"/>
              </a:spcAft>
              <a:buNone/>
              <a:defRPr sz="1500" b="1">
                <a:solidFill>
                  <a:schemeClr val="tx1"/>
                </a:solidFill>
              </a:defRPr>
            </a:lvl1pPr>
            <a:lvl2pPr marL="0" indent="0" algn="ctr">
              <a:lnSpc>
                <a:spcPct val="100000"/>
              </a:lnSpc>
              <a:spcBef>
                <a:spcPts val="0"/>
              </a:spcBef>
              <a:spcAft>
                <a:spcPts val="0"/>
              </a:spcAft>
              <a:buNone/>
              <a:tabLst/>
              <a:defRPr sz="1500" b="1"/>
            </a:lvl2pPr>
            <a:lvl3pPr marL="0" indent="0" algn="ctr">
              <a:lnSpc>
                <a:spcPct val="100000"/>
              </a:lnSpc>
              <a:spcBef>
                <a:spcPts val="0"/>
              </a:spcBef>
              <a:spcAft>
                <a:spcPts val="0"/>
              </a:spcAft>
              <a:buNone/>
              <a:defRPr sz="1500" b="1"/>
            </a:lvl3pPr>
            <a:lvl4pPr marL="0" indent="0" algn="ctr">
              <a:lnSpc>
                <a:spcPct val="100000"/>
              </a:lnSpc>
              <a:spcBef>
                <a:spcPts val="0"/>
              </a:spcBef>
              <a:buNone/>
              <a:defRPr sz="1500" b="1"/>
            </a:lvl4pPr>
            <a:lvl5pPr marL="0" indent="0" algn="ctr">
              <a:lnSpc>
                <a:spcPct val="100000"/>
              </a:lnSpc>
              <a:spcBef>
                <a:spcPts val="0"/>
              </a:spcBef>
              <a:buNone/>
              <a:defRPr sz="1500" b="1"/>
            </a:lvl5pPr>
            <a:lvl6pPr marL="0" indent="0" algn="ctr">
              <a:lnSpc>
                <a:spcPct val="100000"/>
              </a:lnSpc>
              <a:spcBef>
                <a:spcPts val="0"/>
              </a:spcBef>
              <a:buNone/>
              <a:defRPr sz="1500" b="1"/>
            </a:lvl6pPr>
            <a:lvl7pPr marL="0" indent="0" algn="ctr">
              <a:lnSpc>
                <a:spcPct val="100000"/>
              </a:lnSpc>
              <a:spcBef>
                <a:spcPts val="0"/>
              </a:spcBef>
              <a:buNone/>
              <a:defRPr sz="1500" b="1"/>
            </a:lvl7pPr>
            <a:lvl8pPr marL="0" indent="0" algn="ctr">
              <a:lnSpc>
                <a:spcPct val="100000"/>
              </a:lnSpc>
              <a:spcBef>
                <a:spcPts val="0"/>
              </a:spcBef>
              <a:buNone/>
              <a:defRPr sz="1500" b="1"/>
            </a:lvl8pPr>
            <a:lvl9pPr marL="0" indent="0" algn="ctr">
              <a:lnSpc>
                <a:spcPct val="100000"/>
              </a:lnSpc>
              <a:spcBef>
                <a:spcPts val="0"/>
              </a:spcBef>
              <a:buNone/>
              <a:defRPr sz="1500" b="1"/>
            </a:lvl9pPr>
          </a:lstStyle>
          <a:p>
            <a:pPr lvl="0"/>
            <a:r>
              <a:rPr lang="fr-CA" dirty="0"/>
              <a:t>Cliquez pour insérer le texte</a:t>
            </a:r>
          </a:p>
        </p:txBody>
      </p:sp>
      <p:sp>
        <p:nvSpPr>
          <p:cNvPr id="31" name="Espace réservé du texte 2">
            <a:extLst>
              <a:ext uri="{FF2B5EF4-FFF2-40B4-BE49-F238E27FC236}">
                <a16:creationId xmlns:a16="http://schemas.microsoft.com/office/drawing/2014/main" id="{8EA41B5D-54CC-844E-9669-E02E01CF38A9}"/>
              </a:ext>
            </a:extLst>
          </p:cNvPr>
          <p:cNvSpPr>
            <a:spLocks noGrp="1"/>
          </p:cNvSpPr>
          <p:nvPr>
            <p:ph type="body" idx="27" hasCustomPrompt="1"/>
          </p:nvPr>
        </p:nvSpPr>
        <p:spPr>
          <a:xfrm>
            <a:off x="3581860" y="3559009"/>
            <a:ext cx="1988820" cy="815002"/>
          </a:xfrm>
        </p:spPr>
        <p:txBody>
          <a:bodyPr anchor="t"/>
          <a:lstStyle>
            <a:lvl1pPr marL="0" indent="0" algn="ctr">
              <a:lnSpc>
                <a:spcPct val="100000"/>
              </a:lnSpc>
              <a:spcBef>
                <a:spcPts val="0"/>
              </a:spcBef>
              <a:spcAft>
                <a:spcPts val="0"/>
              </a:spcAft>
              <a:buNone/>
              <a:defRPr sz="1350" b="0">
                <a:solidFill>
                  <a:schemeClr val="tx1"/>
                </a:solidFill>
              </a:defRPr>
            </a:lvl1pPr>
            <a:lvl2pPr marL="0" indent="0" algn="ctr">
              <a:lnSpc>
                <a:spcPct val="100000"/>
              </a:lnSpc>
              <a:spcBef>
                <a:spcPts val="0"/>
              </a:spcBef>
              <a:spcAft>
                <a:spcPts val="0"/>
              </a:spcAft>
              <a:buNone/>
              <a:defRPr sz="1350" b="0"/>
            </a:lvl2pPr>
            <a:lvl3pPr marL="0" indent="0" algn="ctr">
              <a:lnSpc>
                <a:spcPct val="100000"/>
              </a:lnSpc>
              <a:spcBef>
                <a:spcPts val="0"/>
              </a:spcBef>
              <a:spcAft>
                <a:spcPts val="0"/>
              </a:spcAft>
              <a:buNone/>
              <a:defRPr sz="1350" b="0"/>
            </a:lvl3pPr>
            <a:lvl4pPr marL="0" indent="0" algn="ctr">
              <a:lnSpc>
                <a:spcPct val="100000"/>
              </a:lnSpc>
              <a:spcBef>
                <a:spcPts val="0"/>
              </a:spcBef>
              <a:buNone/>
              <a:defRPr sz="1350" b="0"/>
            </a:lvl4pPr>
            <a:lvl5pPr marL="0" indent="0" algn="ctr">
              <a:lnSpc>
                <a:spcPct val="100000"/>
              </a:lnSpc>
              <a:spcBef>
                <a:spcPts val="0"/>
              </a:spcBef>
              <a:buNone/>
              <a:defRPr sz="1350" b="0"/>
            </a:lvl5pPr>
            <a:lvl6pPr marL="0" indent="0" algn="ctr">
              <a:lnSpc>
                <a:spcPct val="100000"/>
              </a:lnSpc>
              <a:spcBef>
                <a:spcPts val="0"/>
              </a:spcBef>
              <a:buNone/>
              <a:defRPr sz="1350" b="0"/>
            </a:lvl6pPr>
            <a:lvl7pPr marL="0" indent="0" algn="ctr">
              <a:lnSpc>
                <a:spcPct val="100000"/>
              </a:lnSpc>
              <a:spcBef>
                <a:spcPts val="0"/>
              </a:spcBef>
              <a:buNone/>
              <a:defRPr sz="1350" b="0"/>
            </a:lvl7pPr>
            <a:lvl8pPr marL="0" indent="0" algn="ctr">
              <a:lnSpc>
                <a:spcPct val="100000"/>
              </a:lnSpc>
              <a:spcBef>
                <a:spcPts val="0"/>
              </a:spcBef>
              <a:buNone/>
              <a:defRPr sz="1350" b="0"/>
            </a:lvl8pPr>
            <a:lvl9pPr marL="0" indent="0" algn="ctr">
              <a:lnSpc>
                <a:spcPct val="100000"/>
              </a:lnSpc>
              <a:spcBef>
                <a:spcPts val="0"/>
              </a:spcBef>
              <a:buNone/>
              <a:defRPr sz="1350" b="0"/>
            </a:lvl9pPr>
          </a:lstStyle>
          <a:p>
            <a:pPr lvl="0"/>
            <a:r>
              <a:rPr lang="fr-CA" dirty="0"/>
              <a:t>Cliquez pour insérer le texte</a:t>
            </a:r>
          </a:p>
        </p:txBody>
      </p:sp>
      <p:sp>
        <p:nvSpPr>
          <p:cNvPr id="32" name="Espace réservé du texte 2">
            <a:extLst>
              <a:ext uri="{FF2B5EF4-FFF2-40B4-BE49-F238E27FC236}">
                <a16:creationId xmlns:a16="http://schemas.microsoft.com/office/drawing/2014/main" id="{A19FB7BA-E0E0-8845-9CFC-47005384DCC2}"/>
              </a:ext>
            </a:extLst>
          </p:cNvPr>
          <p:cNvSpPr>
            <a:spLocks noGrp="1"/>
          </p:cNvSpPr>
          <p:nvPr>
            <p:ph type="body" idx="28" hasCustomPrompt="1"/>
          </p:nvPr>
        </p:nvSpPr>
        <p:spPr>
          <a:xfrm>
            <a:off x="6712343" y="3548709"/>
            <a:ext cx="1988820" cy="815002"/>
          </a:xfrm>
        </p:spPr>
        <p:txBody>
          <a:bodyPr anchor="t"/>
          <a:lstStyle>
            <a:lvl1pPr marL="0" indent="0" algn="ctr">
              <a:lnSpc>
                <a:spcPct val="100000"/>
              </a:lnSpc>
              <a:spcBef>
                <a:spcPts val="0"/>
              </a:spcBef>
              <a:spcAft>
                <a:spcPts val="0"/>
              </a:spcAft>
              <a:buNone/>
              <a:defRPr sz="1350" b="0">
                <a:solidFill>
                  <a:schemeClr val="tx1"/>
                </a:solidFill>
              </a:defRPr>
            </a:lvl1pPr>
            <a:lvl2pPr marL="0" indent="0" algn="ctr">
              <a:lnSpc>
                <a:spcPct val="100000"/>
              </a:lnSpc>
              <a:spcBef>
                <a:spcPts val="0"/>
              </a:spcBef>
              <a:spcAft>
                <a:spcPts val="0"/>
              </a:spcAft>
              <a:buNone/>
              <a:defRPr sz="1350" b="0"/>
            </a:lvl2pPr>
            <a:lvl3pPr marL="0" indent="0" algn="ctr">
              <a:lnSpc>
                <a:spcPct val="100000"/>
              </a:lnSpc>
              <a:spcBef>
                <a:spcPts val="0"/>
              </a:spcBef>
              <a:spcAft>
                <a:spcPts val="0"/>
              </a:spcAft>
              <a:buNone/>
              <a:defRPr sz="1350" b="0"/>
            </a:lvl3pPr>
            <a:lvl4pPr marL="0" indent="0" algn="ctr">
              <a:lnSpc>
                <a:spcPct val="100000"/>
              </a:lnSpc>
              <a:spcBef>
                <a:spcPts val="0"/>
              </a:spcBef>
              <a:buNone/>
              <a:defRPr sz="1350" b="0"/>
            </a:lvl4pPr>
            <a:lvl5pPr marL="0" indent="0" algn="ctr">
              <a:lnSpc>
                <a:spcPct val="100000"/>
              </a:lnSpc>
              <a:spcBef>
                <a:spcPts val="0"/>
              </a:spcBef>
              <a:buNone/>
              <a:defRPr sz="1350" b="0"/>
            </a:lvl5pPr>
            <a:lvl6pPr marL="0" indent="0" algn="ctr">
              <a:lnSpc>
                <a:spcPct val="100000"/>
              </a:lnSpc>
              <a:spcBef>
                <a:spcPts val="0"/>
              </a:spcBef>
              <a:buNone/>
              <a:defRPr sz="1350" b="0"/>
            </a:lvl6pPr>
            <a:lvl7pPr marL="0" indent="0" algn="ctr">
              <a:lnSpc>
                <a:spcPct val="100000"/>
              </a:lnSpc>
              <a:spcBef>
                <a:spcPts val="0"/>
              </a:spcBef>
              <a:buNone/>
              <a:defRPr sz="1350" b="0"/>
            </a:lvl7pPr>
            <a:lvl8pPr marL="0" indent="0" algn="ctr">
              <a:lnSpc>
                <a:spcPct val="100000"/>
              </a:lnSpc>
              <a:spcBef>
                <a:spcPts val="0"/>
              </a:spcBef>
              <a:buNone/>
              <a:defRPr sz="1350" b="0"/>
            </a:lvl8pPr>
            <a:lvl9pPr marL="0" indent="0" algn="ctr">
              <a:lnSpc>
                <a:spcPct val="100000"/>
              </a:lnSpc>
              <a:spcBef>
                <a:spcPts val="0"/>
              </a:spcBef>
              <a:buNone/>
              <a:defRPr sz="1350" b="0"/>
            </a:lvl9pPr>
          </a:lstStyle>
          <a:p>
            <a:pPr lvl="0"/>
            <a:r>
              <a:rPr lang="fr-CA" dirty="0"/>
              <a:t>Cliquez pour insérer le texte</a:t>
            </a:r>
          </a:p>
        </p:txBody>
      </p:sp>
    </p:spTree>
    <p:extLst>
      <p:ext uri="{BB962C8B-B14F-4D97-AF65-F5344CB8AC3E}">
        <p14:creationId xmlns:p14="http://schemas.microsoft.com/office/powerpoint/2010/main" val="4021879299"/>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re double et processus / centre">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82133F27-DBA2-BE4A-BAE3-DB1251354C82}"/>
              </a:ext>
            </a:extLst>
          </p:cNvPr>
          <p:cNvCxnSpPr>
            <a:cxnSpLocks/>
          </p:cNvCxnSpPr>
          <p:nvPr userDrawn="1"/>
        </p:nvCxnSpPr>
        <p:spPr>
          <a:xfrm>
            <a:off x="1143" y="2858844"/>
            <a:ext cx="9141714"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p>
            <a:endParaRPr lang="fr-CA" dirty="0"/>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p>
            <a:fld id="{8B69CE05-7327-B048-93DD-60FA085DCF44}" type="slidenum">
              <a:rPr lang="fr-CA" smtClean="0"/>
              <a:t>‹N°›</a:t>
            </a:fld>
            <a:endParaRPr lang="fr-CA" dirty="0"/>
          </a:p>
        </p:txBody>
      </p:sp>
      <p:sp>
        <p:nvSpPr>
          <p:cNvPr id="7" name="Espace réservé du texte 2">
            <a:extLst>
              <a:ext uri="{FF2B5EF4-FFF2-40B4-BE49-F238E27FC236}">
                <a16:creationId xmlns:a16="http://schemas.microsoft.com/office/drawing/2014/main" id="{F96A51B7-D802-FA42-AD28-304B645F2D95}"/>
              </a:ext>
            </a:extLst>
          </p:cNvPr>
          <p:cNvSpPr>
            <a:spLocks noGrp="1"/>
          </p:cNvSpPr>
          <p:nvPr>
            <p:ph type="body" idx="15" hasCustomPrompt="1"/>
          </p:nvPr>
        </p:nvSpPr>
        <p:spPr>
          <a:xfrm>
            <a:off x="573786" y="4381607"/>
            <a:ext cx="7998714" cy="266577"/>
          </a:xfrm>
        </p:spPr>
        <p:txBody>
          <a:bodyPr anchor="b"/>
          <a:lstStyle>
            <a:lvl1pPr marL="0" indent="0" algn="l">
              <a:lnSpc>
                <a:spcPct val="100000"/>
              </a:lnSpc>
              <a:spcBef>
                <a:spcPts val="0"/>
              </a:spcBef>
              <a:spcAft>
                <a:spcPts val="0"/>
              </a:spcAft>
              <a:buNone/>
              <a:defRPr sz="750" b="0">
                <a:solidFill>
                  <a:schemeClr val="tx1"/>
                </a:solidFill>
              </a:defRPr>
            </a:lvl1pPr>
            <a:lvl2pPr marL="0" indent="0">
              <a:lnSpc>
                <a:spcPct val="100000"/>
              </a:lnSpc>
              <a:spcBef>
                <a:spcPts val="0"/>
              </a:spcBef>
              <a:spcAft>
                <a:spcPts val="0"/>
              </a:spcAft>
              <a:buNone/>
              <a:defRPr sz="750" b="0"/>
            </a:lvl2pPr>
            <a:lvl3pPr marL="0" indent="0">
              <a:lnSpc>
                <a:spcPct val="100000"/>
              </a:lnSpc>
              <a:spcBef>
                <a:spcPts val="0"/>
              </a:spcBef>
              <a:spcAft>
                <a:spcPts val="0"/>
              </a:spcAft>
              <a:buNone/>
              <a:defRPr sz="750" b="0"/>
            </a:lvl3pPr>
            <a:lvl4pPr marL="0" indent="0">
              <a:lnSpc>
                <a:spcPct val="100000"/>
              </a:lnSpc>
              <a:spcBef>
                <a:spcPts val="0"/>
              </a:spcBef>
              <a:buNone/>
              <a:defRPr sz="750" b="0"/>
            </a:lvl4pPr>
            <a:lvl5pPr marL="0" indent="0">
              <a:lnSpc>
                <a:spcPct val="100000"/>
              </a:lnSpc>
              <a:spcBef>
                <a:spcPts val="0"/>
              </a:spcBef>
              <a:buNone/>
              <a:defRPr sz="750" b="0"/>
            </a:lvl5pPr>
            <a:lvl6pPr marL="0" indent="0">
              <a:lnSpc>
                <a:spcPct val="100000"/>
              </a:lnSpc>
              <a:spcBef>
                <a:spcPts val="0"/>
              </a:spcBef>
              <a:buNone/>
              <a:defRPr sz="750" b="0"/>
            </a:lvl6pPr>
            <a:lvl7pPr marL="2057400" indent="0">
              <a:buNone/>
              <a:defRPr sz="1200" b="1"/>
            </a:lvl7pPr>
            <a:lvl8pPr marL="2400300" indent="0">
              <a:buNone/>
              <a:defRPr sz="1200" b="1"/>
            </a:lvl8pPr>
            <a:lvl9pPr marL="2743200" indent="0">
              <a:buNone/>
              <a:defRPr sz="1200" b="1"/>
            </a:lvl9pPr>
          </a:lstStyle>
          <a:p>
            <a:pPr lvl="0"/>
            <a:r>
              <a:rPr lang="fr-CA" dirty="0"/>
              <a:t>Source</a:t>
            </a:r>
          </a:p>
        </p:txBody>
      </p:sp>
      <p:sp>
        <p:nvSpPr>
          <p:cNvPr id="2" name="Titre 1">
            <a:extLst>
              <a:ext uri="{FF2B5EF4-FFF2-40B4-BE49-F238E27FC236}">
                <a16:creationId xmlns:a16="http://schemas.microsoft.com/office/drawing/2014/main" id="{27952C76-8A49-224B-A3FE-34838D3112E7}"/>
              </a:ext>
            </a:extLst>
          </p:cNvPr>
          <p:cNvSpPr>
            <a:spLocks noGrp="1"/>
          </p:cNvSpPr>
          <p:nvPr>
            <p:ph type="title"/>
          </p:nvPr>
        </p:nvSpPr>
        <p:spPr/>
        <p:txBody>
          <a:bodyPr/>
          <a:lstStyle/>
          <a:p>
            <a:r>
              <a:rPr lang="fr-CA"/>
              <a:t>Modifier le style du titre</a:t>
            </a:r>
          </a:p>
        </p:txBody>
      </p:sp>
      <p:sp>
        <p:nvSpPr>
          <p:cNvPr id="18" name="Espace réservé du texte 2">
            <a:extLst>
              <a:ext uri="{FF2B5EF4-FFF2-40B4-BE49-F238E27FC236}">
                <a16:creationId xmlns:a16="http://schemas.microsoft.com/office/drawing/2014/main" id="{0C960E4D-272E-C749-A5B9-BF6F33BDFC34}"/>
              </a:ext>
            </a:extLst>
          </p:cNvPr>
          <p:cNvSpPr>
            <a:spLocks noGrp="1"/>
          </p:cNvSpPr>
          <p:nvPr>
            <p:ph type="body" idx="23" hasCustomPrompt="1"/>
          </p:nvPr>
        </p:nvSpPr>
        <p:spPr>
          <a:xfrm>
            <a:off x="451377" y="1577533"/>
            <a:ext cx="1988820" cy="548670"/>
          </a:xfrm>
        </p:spPr>
        <p:txBody>
          <a:bodyPr anchor="b"/>
          <a:lstStyle>
            <a:lvl1pPr marL="0" indent="0" algn="ctr">
              <a:lnSpc>
                <a:spcPct val="100000"/>
              </a:lnSpc>
              <a:spcBef>
                <a:spcPts val="0"/>
              </a:spcBef>
              <a:spcAft>
                <a:spcPts val="0"/>
              </a:spcAft>
              <a:buNone/>
              <a:defRPr sz="1500" b="1">
                <a:solidFill>
                  <a:schemeClr val="tx1"/>
                </a:solidFill>
              </a:defRPr>
            </a:lvl1pPr>
            <a:lvl2pPr marL="0" indent="0" algn="ctr">
              <a:lnSpc>
                <a:spcPct val="100000"/>
              </a:lnSpc>
              <a:spcBef>
                <a:spcPts val="0"/>
              </a:spcBef>
              <a:spcAft>
                <a:spcPts val="0"/>
              </a:spcAft>
              <a:buNone/>
              <a:tabLst/>
              <a:defRPr sz="1500" b="1"/>
            </a:lvl2pPr>
            <a:lvl3pPr marL="0" indent="0" algn="ctr">
              <a:lnSpc>
                <a:spcPct val="100000"/>
              </a:lnSpc>
              <a:spcBef>
                <a:spcPts val="0"/>
              </a:spcBef>
              <a:spcAft>
                <a:spcPts val="0"/>
              </a:spcAft>
              <a:buNone/>
              <a:defRPr sz="1500" b="1"/>
            </a:lvl3pPr>
            <a:lvl4pPr marL="0" indent="0" algn="ctr">
              <a:lnSpc>
                <a:spcPct val="100000"/>
              </a:lnSpc>
              <a:spcBef>
                <a:spcPts val="0"/>
              </a:spcBef>
              <a:buNone/>
              <a:defRPr sz="1500" b="1"/>
            </a:lvl4pPr>
            <a:lvl5pPr marL="0" indent="0" algn="ctr">
              <a:lnSpc>
                <a:spcPct val="100000"/>
              </a:lnSpc>
              <a:spcBef>
                <a:spcPts val="0"/>
              </a:spcBef>
              <a:buNone/>
              <a:defRPr sz="1500" b="1"/>
            </a:lvl5pPr>
            <a:lvl6pPr marL="0" indent="0" algn="ctr">
              <a:lnSpc>
                <a:spcPct val="100000"/>
              </a:lnSpc>
              <a:spcBef>
                <a:spcPts val="0"/>
              </a:spcBef>
              <a:buNone/>
              <a:defRPr sz="1500" b="1"/>
            </a:lvl6pPr>
            <a:lvl7pPr marL="0" indent="0" algn="ctr">
              <a:lnSpc>
                <a:spcPct val="100000"/>
              </a:lnSpc>
              <a:spcBef>
                <a:spcPts val="0"/>
              </a:spcBef>
              <a:buNone/>
              <a:defRPr sz="1500" b="1"/>
            </a:lvl7pPr>
            <a:lvl8pPr marL="0" indent="0" algn="ctr">
              <a:lnSpc>
                <a:spcPct val="100000"/>
              </a:lnSpc>
              <a:spcBef>
                <a:spcPts val="0"/>
              </a:spcBef>
              <a:buNone/>
              <a:defRPr sz="1500" b="1"/>
            </a:lvl8pPr>
            <a:lvl9pPr marL="0" indent="0" algn="ctr">
              <a:lnSpc>
                <a:spcPct val="100000"/>
              </a:lnSpc>
              <a:spcBef>
                <a:spcPts val="0"/>
              </a:spcBef>
              <a:buNone/>
              <a:defRPr sz="1500" b="1"/>
            </a:lvl9pPr>
          </a:lstStyle>
          <a:p>
            <a:pPr lvl="0"/>
            <a:r>
              <a:rPr lang="fr-CA" dirty="0"/>
              <a:t>Cliquez pour insérer le texte</a:t>
            </a:r>
          </a:p>
        </p:txBody>
      </p:sp>
      <p:sp>
        <p:nvSpPr>
          <p:cNvPr id="20" name="Espace réservé du texte 2">
            <a:extLst>
              <a:ext uri="{FF2B5EF4-FFF2-40B4-BE49-F238E27FC236}">
                <a16:creationId xmlns:a16="http://schemas.microsoft.com/office/drawing/2014/main" id="{B8F1314F-52A1-8548-899A-26D57E731938}"/>
              </a:ext>
            </a:extLst>
          </p:cNvPr>
          <p:cNvSpPr>
            <a:spLocks noGrp="1"/>
          </p:cNvSpPr>
          <p:nvPr>
            <p:ph type="body" idx="24" hasCustomPrompt="1"/>
          </p:nvPr>
        </p:nvSpPr>
        <p:spPr>
          <a:xfrm>
            <a:off x="451377" y="3548709"/>
            <a:ext cx="1988820" cy="815002"/>
          </a:xfrm>
        </p:spPr>
        <p:txBody>
          <a:bodyPr anchor="t"/>
          <a:lstStyle>
            <a:lvl1pPr marL="0" indent="0" algn="ctr">
              <a:lnSpc>
                <a:spcPct val="100000"/>
              </a:lnSpc>
              <a:spcBef>
                <a:spcPts val="0"/>
              </a:spcBef>
              <a:spcAft>
                <a:spcPts val="0"/>
              </a:spcAft>
              <a:buNone/>
              <a:defRPr sz="1350" b="0">
                <a:solidFill>
                  <a:schemeClr val="tx1"/>
                </a:solidFill>
              </a:defRPr>
            </a:lvl1pPr>
            <a:lvl2pPr marL="0" indent="0" algn="ctr">
              <a:lnSpc>
                <a:spcPct val="100000"/>
              </a:lnSpc>
              <a:spcBef>
                <a:spcPts val="0"/>
              </a:spcBef>
              <a:spcAft>
                <a:spcPts val="0"/>
              </a:spcAft>
              <a:buNone/>
              <a:defRPr sz="1350" b="0"/>
            </a:lvl2pPr>
            <a:lvl3pPr marL="0" indent="0" algn="ctr">
              <a:lnSpc>
                <a:spcPct val="100000"/>
              </a:lnSpc>
              <a:spcBef>
                <a:spcPts val="0"/>
              </a:spcBef>
              <a:spcAft>
                <a:spcPts val="0"/>
              </a:spcAft>
              <a:buNone/>
              <a:defRPr sz="1350" b="0"/>
            </a:lvl3pPr>
            <a:lvl4pPr marL="0" indent="0" algn="ctr">
              <a:lnSpc>
                <a:spcPct val="100000"/>
              </a:lnSpc>
              <a:spcBef>
                <a:spcPts val="0"/>
              </a:spcBef>
              <a:buNone/>
              <a:defRPr sz="1350" b="0"/>
            </a:lvl4pPr>
            <a:lvl5pPr marL="0" indent="0" algn="ctr">
              <a:lnSpc>
                <a:spcPct val="100000"/>
              </a:lnSpc>
              <a:spcBef>
                <a:spcPts val="0"/>
              </a:spcBef>
              <a:buNone/>
              <a:defRPr sz="1350" b="0"/>
            </a:lvl5pPr>
            <a:lvl6pPr marL="0" indent="0" algn="ctr">
              <a:lnSpc>
                <a:spcPct val="100000"/>
              </a:lnSpc>
              <a:spcBef>
                <a:spcPts val="0"/>
              </a:spcBef>
              <a:buNone/>
              <a:defRPr sz="1350" b="0"/>
            </a:lvl6pPr>
            <a:lvl7pPr marL="0" indent="0" algn="ctr">
              <a:lnSpc>
                <a:spcPct val="100000"/>
              </a:lnSpc>
              <a:spcBef>
                <a:spcPts val="0"/>
              </a:spcBef>
              <a:buNone/>
              <a:defRPr sz="1350" b="0"/>
            </a:lvl7pPr>
            <a:lvl8pPr marL="0" indent="0" algn="ctr">
              <a:lnSpc>
                <a:spcPct val="100000"/>
              </a:lnSpc>
              <a:spcBef>
                <a:spcPts val="0"/>
              </a:spcBef>
              <a:buNone/>
              <a:defRPr sz="1350" b="0"/>
            </a:lvl8pPr>
            <a:lvl9pPr marL="0" indent="0" algn="ctr">
              <a:lnSpc>
                <a:spcPct val="100000"/>
              </a:lnSpc>
              <a:spcBef>
                <a:spcPts val="0"/>
              </a:spcBef>
              <a:buNone/>
              <a:defRPr sz="1350" b="0"/>
            </a:lvl9pPr>
          </a:lstStyle>
          <a:p>
            <a:pPr lvl="0"/>
            <a:r>
              <a:rPr lang="fr-CA" dirty="0"/>
              <a:t>Cliquez pour insérer le texte</a:t>
            </a:r>
          </a:p>
        </p:txBody>
      </p:sp>
      <p:sp>
        <p:nvSpPr>
          <p:cNvPr id="21" name="Espace réservé du texte 2">
            <a:extLst>
              <a:ext uri="{FF2B5EF4-FFF2-40B4-BE49-F238E27FC236}">
                <a16:creationId xmlns:a16="http://schemas.microsoft.com/office/drawing/2014/main" id="{3402FC8F-4B15-5B41-8F1F-7B79D6B19333}"/>
              </a:ext>
            </a:extLst>
          </p:cNvPr>
          <p:cNvSpPr>
            <a:spLocks noGrp="1"/>
          </p:cNvSpPr>
          <p:nvPr>
            <p:ph type="body" idx="25" hasCustomPrompt="1"/>
          </p:nvPr>
        </p:nvSpPr>
        <p:spPr>
          <a:xfrm>
            <a:off x="3581860" y="1587833"/>
            <a:ext cx="1988820" cy="548670"/>
          </a:xfrm>
        </p:spPr>
        <p:txBody>
          <a:bodyPr anchor="b"/>
          <a:lstStyle>
            <a:lvl1pPr marL="0" indent="0" algn="ctr">
              <a:lnSpc>
                <a:spcPct val="100000"/>
              </a:lnSpc>
              <a:spcBef>
                <a:spcPts val="0"/>
              </a:spcBef>
              <a:spcAft>
                <a:spcPts val="0"/>
              </a:spcAft>
              <a:buNone/>
              <a:defRPr sz="1500" b="1">
                <a:solidFill>
                  <a:schemeClr val="tx1"/>
                </a:solidFill>
              </a:defRPr>
            </a:lvl1pPr>
            <a:lvl2pPr marL="0" indent="0" algn="ctr">
              <a:lnSpc>
                <a:spcPct val="100000"/>
              </a:lnSpc>
              <a:spcBef>
                <a:spcPts val="0"/>
              </a:spcBef>
              <a:spcAft>
                <a:spcPts val="0"/>
              </a:spcAft>
              <a:buNone/>
              <a:tabLst/>
              <a:defRPr sz="1500" b="1"/>
            </a:lvl2pPr>
            <a:lvl3pPr marL="0" indent="0" algn="ctr">
              <a:lnSpc>
                <a:spcPct val="100000"/>
              </a:lnSpc>
              <a:spcBef>
                <a:spcPts val="0"/>
              </a:spcBef>
              <a:spcAft>
                <a:spcPts val="0"/>
              </a:spcAft>
              <a:buNone/>
              <a:defRPr sz="1500" b="1"/>
            </a:lvl3pPr>
            <a:lvl4pPr marL="0" indent="0" algn="ctr">
              <a:lnSpc>
                <a:spcPct val="100000"/>
              </a:lnSpc>
              <a:spcBef>
                <a:spcPts val="0"/>
              </a:spcBef>
              <a:buNone/>
              <a:defRPr sz="1500" b="1"/>
            </a:lvl4pPr>
            <a:lvl5pPr marL="0" indent="0" algn="ctr">
              <a:lnSpc>
                <a:spcPct val="100000"/>
              </a:lnSpc>
              <a:spcBef>
                <a:spcPts val="0"/>
              </a:spcBef>
              <a:buNone/>
              <a:defRPr sz="1500" b="1"/>
            </a:lvl5pPr>
            <a:lvl6pPr marL="0" indent="0" algn="ctr">
              <a:lnSpc>
                <a:spcPct val="100000"/>
              </a:lnSpc>
              <a:spcBef>
                <a:spcPts val="0"/>
              </a:spcBef>
              <a:buNone/>
              <a:defRPr sz="1500" b="1"/>
            </a:lvl6pPr>
            <a:lvl7pPr marL="0" indent="0" algn="ctr">
              <a:lnSpc>
                <a:spcPct val="100000"/>
              </a:lnSpc>
              <a:spcBef>
                <a:spcPts val="0"/>
              </a:spcBef>
              <a:buNone/>
              <a:defRPr sz="1500" b="1"/>
            </a:lvl7pPr>
            <a:lvl8pPr marL="0" indent="0" algn="ctr">
              <a:lnSpc>
                <a:spcPct val="100000"/>
              </a:lnSpc>
              <a:spcBef>
                <a:spcPts val="0"/>
              </a:spcBef>
              <a:buNone/>
              <a:defRPr sz="1500" b="1"/>
            </a:lvl8pPr>
            <a:lvl9pPr marL="0" indent="0" algn="ctr">
              <a:lnSpc>
                <a:spcPct val="100000"/>
              </a:lnSpc>
              <a:spcBef>
                <a:spcPts val="0"/>
              </a:spcBef>
              <a:buNone/>
              <a:defRPr sz="1500" b="1"/>
            </a:lvl9pPr>
          </a:lstStyle>
          <a:p>
            <a:pPr lvl="0"/>
            <a:r>
              <a:rPr lang="fr-CA" dirty="0"/>
              <a:t>Cliquez pour insérer le texte</a:t>
            </a:r>
          </a:p>
        </p:txBody>
      </p:sp>
      <p:sp>
        <p:nvSpPr>
          <p:cNvPr id="22" name="Espace réservé du texte 2">
            <a:extLst>
              <a:ext uri="{FF2B5EF4-FFF2-40B4-BE49-F238E27FC236}">
                <a16:creationId xmlns:a16="http://schemas.microsoft.com/office/drawing/2014/main" id="{4F426798-5076-BD48-9F4C-74F90731908E}"/>
              </a:ext>
            </a:extLst>
          </p:cNvPr>
          <p:cNvSpPr>
            <a:spLocks noGrp="1"/>
          </p:cNvSpPr>
          <p:nvPr>
            <p:ph type="body" idx="26" hasCustomPrompt="1"/>
          </p:nvPr>
        </p:nvSpPr>
        <p:spPr>
          <a:xfrm>
            <a:off x="6712343" y="1577533"/>
            <a:ext cx="1988820" cy="548670"/>
          </a:xfrm>
        </p:spPr>
        <p:txBody>
          <a:bodyPr anchor="b"/>
          <a:lstStyle>
            <a:lvl1pPr marL="0" indent="0" algn="ctr">
              <a:lnSpc>
                <a:spcPct val="100000"/>
              </a:lnSpc>
              <a:spcBef>
                <a:spcPts val="0"/>
              </a:spcBef>
              <a:spcAft>
                <a:spcPts val="0"/>
              </a:spcAft>
              <a:buNone/>
              <a:defRPr sz="1500" b="1">
                <a:solidFill>
                  <a:schemeClr val="tx1"/>
                </a:solidFill>
              </a:defRPr>
            </a:lvl1pPr>
            <a:lvl2pPr marL="0" indent="0" algn="ctr">
              <a:lnSpc>
                <a:spcPct val="100000"/>
              </a:lnSpc>
              <a:spcBef>
                <a:spcPts val="0"/>
              </a:spcBef>
              <a:spcAft>
                <a:spcPts val="0"/>
              </a:spcAft>
              <a:buNone/>
              <a:tabLst/>
              <a:defRPr sz="1500" b="1"/>
            </a:lvl2pPr>
            <a:lvl3pPr marL="0" indent="0" algn="ctr">
              <a:lnSpc>
                <a:spcPct val="100000"/>
              </a:lnSpc>
              <a:spcBef>
                <a:spcPts val="0"/>
              </a:spcBef>
              <a:spcAft>
                <a:spcPts val="0"/>
              </a:spcAft>
              <a:buNone/>
              <a:defRPr sz="1500" b="1"/>
            </a:lvl3pPr>
            <a:lvl4pPr marL="0" indent="0" algn="ctr">
              <a:lnSpc>
                <a:spcPct val="100000"/>
              </a:lnSpc>
              <a:spcBef>
                <a:spcPts val="0"/>
              </a:spcBef>
              <a:buNone/>
              <a:defRPr sz="1500" b="1"/>
            </a:lvl4pPr>
            <a:lvl5pPr marL="0" indent="0" algn="ctr">
              <a:lnSpc>
                <a:spcPct val="100000"/>
              </a:lnSpc>
              <a:spcBef>
                <a:spcPts val="0"/>
              </a:spcBef>
              <a:buNone/>
              <a:defRPr sz="1500" b="1"/>
            </a:lvl5pPr>
            <a:lvl6pPr marL="0" indent="0" algn="ctr">
              <a:lnSpc>
                <a:spcPct val="100000"/>
              </a:lnSpc>
              <a:spcBef>
                <a:spcPts val="0"/>
              </a:spcBef>
              <a:buNone/>
              <a:defRPr sz="1500" b="1"/>
            </a:lvl6pPr>
            <a:lvl7pPr marL="0" indent="0" algn="ctr">
              <a:lnSpc>
                <a:spcPct val="100000"/>
              </a:lnSpc>
              <a:spcBef>
                <a:spcPts val="0"/>
              </a:spcBef>
              <a:buNone/>
              <a:defRPr sz="1500" b="1"/>
            </a:lvl7pPr>
            <a:lvl8pPr marL="0" indent="0" algn="ctr">
              <a:lnSpc>
                <a:spcPct val="100000"/>
              </a:lnSpc>
              <a:spcBef>
                <a:spcPts val="0"/>
              </a:spcBef>
              <a:buNone/>
              <a:defRPr sz="1500" b="1"/>
            </a:lvl8pPr>
            <a:lvl9pPr marL="0" indent="0" algn="ctr">
              <a:lnSpc>
                <a:spcPct val="100000"/>
              </a:lnSpc>
              <a:spcBef>
                <a:spcPts val="0"/>
              </a:spcBef>
              <a:buNone/>
              <a:defRPr sz="1500" b="1"/>
            </a:lvl9pPr>
          </a:lstStyle>
          <a:p>
            <a:pPr lvl="0"/>
            <a:r>
              <a:rPr lang="fr-CA" dirty="0"/>
              <a:t>Cliquez pour insérer le texte</a:t>
            </a:r>
          </a:p>
        </p:txBody>
      </p:sp>
      <p:sp>
        <p:nvSpPr>
          <p:cNvPr id="23" name="Espace réservé du texte 2">
            <a:extLst>
              <a:ext uri="{FF2B5EF4-FFF2-40B4-BE49-F238E27FC236}">
                <a16:creationId xmlns:a16="http://schemas.microsoft.com/office/drawing/2014/main" id="{C4C3958D-ACC7-7B44-85E4-AFEF0ECDF6C3}"/>
              </a:ext>
            </a:extLst>
          </p:cNvPr>
          <p:cNvSpPr>
            <a:spLocks noGrp="1"/>
          </p:cNvSpPr>
          <p:nvPr>
            <p:ph type="body" idx="27" hasCustomPrompt="1"/>
          </p:nvPr>
        </p:nvSpPr>
        <p:spPr>
          <a:xfrm>
            <a:off x="3581860" y="3559009"/>
            <a:ext cx="1988820" cy="815002"/>
          </a:xfrm>
        </p:spPr>
        <p:txBody>
          <a:bodyPr anchor="t"/>
          <a:lstStyle>
            <a:lvl1pPr marL="0" indent="0" algn="ctr">
              <a:lnSpc>
                <a:spcPct val="100000"/>
              </a:lnSpc>
              <a:spcBef>
                <a:spcPts val="0"/>
              </a:spcBef>
              <a:spcAft>
                <a:spcPts val="0"/>
              </a:spcAft>
              <a:buNone/>
              <a:defRPr sz="1350" b="0">
                <a:solidFill>
                  <a:schemeClr val="tx1"/>
                </a:solidFill>
              </a:defRPr>
            </a:lvl1pPr>
            <a:lvl2pPr marL="0" indent="0" algn="ctr">
              <a:lnSpc>
                <a:spcPct val="100000"/>
              </a:lnSpc>
              <a:spcBef>
                <a:spcPts val="0"/>
              </a:spcBef>
              <a:spcAft>
                <a:spcPts val="0"/>
              </a:spcAft>
              <a:buNone/>
              <a:defRPr sz="1350" b="0"/>
            </a:lvl2pPr>
            <a:lvl3pPr marL="0" indent="0" algn="ctr">
              <a:lnSpc>
                <a:spcPct val="100000"/>
              </a:lnSpc>
              <a:spcBef>
                <a:spcPts val="0"/>
              </a:spcBef>
              <a:spcAft>
                <a:spcPts val="0"/>
              </a:spcAft>
              <a:buNone/>
              <a:defRPr sz="1350" b="0"/>
            </a:lvl3pPr>
            <a:lvl4pPr marL="0" indent="0" algn="ctr">
              <a:lnSpc>
                <a:spcPct val="100000"/>
              </a:lnSpc>
              <a:spcBef>
                <a:spcPts val="0"/>
              </a:spcBef>
              <a:buNone/>
              <a:defRPr sz="1350" b="0"/>
            </a:lvl4pPr>
            <a:lvl5pPr marL="0" indent="0" algn="ctr">
              <a:lnSpc>
                <a:spcPct val="100000"/>
              </a:lnSpc>
              <a:spcBef>
                <a:spcPts val="0"/>
              </a:spcBef>
              <a:buNone/>
              <a:defRPr sz="1350" b="0"/>
            </a:lvl5pPr>
            <a:lvl6pPr marL="0" indent="0" algn="ctr">
              <a:lnSpc>
                <a:spcPct val="100000"/>
              </a:lnSpc>
              <a:spcBef>
                <a:spcPts val="0"/>
              </a:spcBef>
              <a:buNone/>
              <a:defRPr sz="1350" b="0"/>
            </a:lvl6pPr>
            <a:lvl7pPr marL="0" indent="0" algn="ctr">
              <a:lnSpc>
                <a:spcPct val="100000"/>
              </a:lnSpc>
              <a:spcBef>
                <a:spcPts val="0"/>
              </a:spcBef>
              <a:buNone/>
              <a:defRPr sz="1350" b="0"/>
            </a:lvl7pPr>
            <a:lvl8pPr marL="0" indent="0" algn="ctr">
              <a:lnSpc>
                <a:spcPct val="100000"/>
              </a:lnSpc>
              <a:spcBef>
                <a:spcPts val="0"/>
              </a:spcBef>
              <a:buNone/>
              <a:defRPr sz="1350" b="0"/>
            </a:lvl8pPr>
            <a:lvl9pPr marL="0" indent="0" algn="ctr">
              <a:lnSpc>
                <a:spcPct val="100000"/>
              </a:lnSpc>
              <a:spcBef>
                <a:spcPts val="0"/>
              </a:spcBef>
              <a:buNone/>
              <a:defRPr sz="1350" b="0"/>
            </a:lvl9pPr>
          </a:lstStyle>
          <a:p>
            <a:pPr lvl="0"/>
            <a:r>
              <a:rPr lang="fr-CA" dirty="0"/>
              <a:t>Cliquez pour insérer le texte</a:t>
            </a:r>
          </a:p>
        </p:txBody>
      </p:sp>
      <p:sp>
        <p:nvSpPr>
          <p:cNvPr id="24" name="Espace réservé du texte 2">
            <a:extLst>
              <a:ext uri="{FF2B5EF4-FFF2-40B4-BE49-F238E27FC236}">
                <a16:creationId xmlns:a16="http://schemas.microsoft.com/office/drawing/2014/main" id="{AC2D0983-190B-2D40-808E-C4E09E625018}"/>
              </a:ext>
            </a:extLst>
          </p:cNvPr>
          <p:cNvSpPr>
            <a:spLocks noGrp="1"/>
          </p:cNvSpPr>
          <p:nvPr>
            <p:ph type="body" idx="28" hasCustomPrompt="1"/>
          </p:nvPr>
        </p:nvSpPr>
        <p:spPr>
          <a:xfrm>
            <a:off x="6712343" y="3548709"/>
            <a:ext cx="1988820" cy="815002"/>
          </a:xfrm>
        </p:spPr>
        <p:txBody>
          <a:bodyPr anchor="t"/>
          <a:lstStyle>
            <a:lvl1pPr marL="0" indent="0" algn="ctr">
              <a:lnSpc>
                <a:spcPct val="100000"/>
              </a:lnSpc>
              <a:spcBef>
                <a:spcPts val="0"/>
              </a:spcBef>
              <a:spcAft>
                <a:spcPts val="0"/>
              </a:spcAft>
              <a:buNone/>
              <a:defRPr sz="1350" b="0">
                <a:solidFill>
                  <a:schemeClr val="tx1"/>
                </a:solidFill>
              </a:defRPr>
            </a:lvl1pPr>
            <a:lvl2pPr marL="0" indent="0" algn="ctr">
              <a:lnSpc>
                <a:spcPct val="100000"/>
              </a:lnSpc>
              <a:spcBef>
                <a:spcPts val="0"/>
              </a:spcBef>
              <a:spcAft>
                <a:spcPts val="0"/>
              </a:spcAft>
              <a:buNone/>
              <a:defRPr sz="1350" b="0"/>
            </a:lvl2pPr>
            <a:lvl3pPr marL="0" indent="0" algn="ctr">
              <a:lnSpc>
                <a:spcPct val="100000"/>
              </a:lnSpc>
              <a:spcBef>
                <a:spcPts val="0"/>
              </a:spcBef>
              <a:spcAft>
                <a:spcPts val="0"/>
              </a:spcAft>
              <a:buNone/>
              <a:defRPr sz="1350" b="0"/>
            </a:lvl3pPr>
            <a:lvl4pPr marL="0" indent="0" algn="ctr">
              <a:lnSpc>
                <a:spcPct val="100000"/>
              </a:lnSpc>
              <a:spcBef>
                <a:spcPts val="0"/>
              </a:spcBef>
              <a:buNone/>
              <a:defRPr sz="1350" b="0"/>
            </a:lvl4pPr>
            <a:lvl5pPr marL="0" indent="0" algn="ctr">
              <a:lnSpc>
                <a:spcPct val="100000"/>
              </a:lnSpc>
              <a:spcBef>
                <a:spcPts val="0"/>
              </a:spcBef>
              <a:buNone/>
              <a:defRPr sz="1350" b="0"/>
            </a:lvl5pPr>
            <a:lvl6pPr marL="0" indent="0" algn="ctr">
              <a:lnSpc>
                <a:spcPct val="100000"/>
              </a:lnSpc>
              <a:spcBef>
                <a:spcPts val="0"/>
              </a:spcBef>
              <a:buNone/>
              <a:defRPr sz="1350" b="0"/>
            </a:lvl6pPr>
            <a:lvl7pPr marL="0" indent="0" algn="ctr">
              <a:lnSpc>
                <a:spcPct val="100000"/>
              </a:lnSpc>
              <a:spcBef>
                <a:spcPts val="0"/>
              </a:spcBef>
              <a:buNone/>
              <a:defRPr sz="1350" b="0"/>
            </a:lvl7pPr>
            <a:lvl8pPr marL="0" indent="0" algn="ctr">
              <a:lnSpc>
                <a:spcPct val="100000"/>
              </a:lnSpc>
              <a:spcBef>
                <a:spcPts val="0"/>
              </a:spcBef>
              <a:buNone/>
              <a:defRPr sz="1350" b="0"/>
            </a:lvl8pPr>
            <a:lvl9pPr marL="0" indent="0" algn="ctr">
              <a:lnSpc>
                <a:spcPct val="100000"/>
              </a:lnSpc>
              <a:spcBef>
                <a:spcPts val="0"/>
              </a:spcBef>
              <a:buNone/>
              <a:defRPr sz="1350" b="0"/>
            </a:lvl9pPr>
          </a:lstStyle>
          <a:p>
            <a:pPr lvl="0"/>
            <a:r>
              <a:rPr lang="fr-CA" dirty="0"/>
              <a:t>Cliquez pour insérer le texte</a:t>
            </a:r>
          </a:p>
        </p:txBody>
      </p:sp>
    </p:spTree>
    <p:extLst>
      <p:ext uri="{BB962C8B-B14F-4D97-AF65-F5344CB8AC3E}">
        <p14:creationId xmlns:p14="http://schemas.microsoft.com/office/powerpoint/2010/main" val="1890698138"/>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re simple, sous-titre et processus / finale">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82133F27-DBA2-BE4A-BAE3-DB1251354C82}"/>
              </a:ext>
            </a:extLst>
          </p:cNvPr>
          <p:cNvCxnSpPr>
            <a:cxnSpLocks/>
          </p:cNvCxnSpPr>
          <p:nvPr userDrawn="1"/>
        </p:nvCxnSpPr>
        <p:spPr>
          <a:xfrm>
            <a:off x="1143" y="2858844"/>
            <a:ext cx="7809695"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p>
            <a:endParaRPr lang="fr-CA" dirty="0"/>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p>
            <a:fld id="{8B69CE05-7327-B048-93DD-60FA085DCF44}" type="slidenum">
              <a:rPr lang="fr-CA" smtClean="0"/>
              <a:t>‹N°›</a:t>
            </a:fld>
            <a:endParaRPr lang="fr-CA" dirty="0"/>
          </a:p>
        </p:txBody>
      </p:sp>
      <p:sp>
        <p:nvSpPr>
          <p:cNvPr id="7" name="Espace réservé du texte 2">
            <a:extLst>
              <a:ext uri="{FF2B5EF4-FFF2-40B4-BE49-F238E27FC236}">
                <a16:creationId xmlns:a16="http://schemas.microsoft.com/office/drawing/2014/main" id="{F96A51B7-D802-FA42-AD28-304B645F2D95}"/>
              </a:ext>
            </a:extLst>
          </p:cNvPr>
          <p:cNvSpPr>
            <a:spLocks noGrp="1"/>
          </p:cNvSpPr>
          <p:nvPr>
            <p:ph type="body" idx="15" hasCustomPrompt="1"/>
          </p:nvPr>
        </p:nvSpPr>
        <p:spPr>
          <a:xfrm>
            <a:off x="573786" y="4381607"/>
            <a:ext cx="7998714" cy="266577"/>
          </a:xfrm>
        </p:spPr>
        <p:txBody>
          <a:bodyPr anchor="b"/>
          <a:lstStyle>
            <a:lvl1pPr marL="0" indent="0" algn="l">
              <a:lnSpc>
                <a:spcPct val="100000"/>
              </a:lnSpc>
              <a:spcBef>
                <a:spcPts val="0"/>
              </a:spcBef>
              <a:spcAft>
                <a:spcPts val="0"/>
              </a:spcAft>
              <a:buNone/>
              <a:defRPr sz="750" b="0">
                <a:solidFill>
                  <a:schemeClr val="tx1"/>
                </a:solidFill>
              </a:defRPr>
            </a:lvl1pPr>
            <a:lvl2pPr marL="0" indent="0">
              <a:lnSpc>
                <a:spcPct val="100000"/>
              </a:lnSpc>
              <a:spcBef>
                <a:spcPts val="0"/>
              </a:spcBef>
              <a:spcAft>
                <a:spcPts val="0"/>
              </a:spcAft>
              <a:buNone/>
              <a:defRPr sz="750" b="0"/>
            </a:lvl2pPr>
            <a:lvl3pPr marL="0" indent="0">
              <a:lnSpc>
                <a:spcPct val="100000"/>
              </a:lnSpc>
              <a:spcBef>
                <a:spcPts val="0"/>
              </a:spcBef>
              <a:spcAft>
                <a:spcPts val="0"/>
              </a:spcAft>
              <a:buNone/>
              <a:defRPr sz="750" b="0"/>
            </a:lvl3pPr>
            <a:lvl4pPr marL="0" indent="0">
              <a:lnSpc>
                <a:spcPct val="100000"/>
              </a:lnSpc>
              <a:spcBef>
                <a:spcPts val="0"/>
              </a:spcBef>
              <a:buNone/>
              <a:defRPr sz="750" b="0"/>
            </a:lvl4pPr>
            <a:lvl5pPr marL="0" indent="0">
              <a:lnSpc>
                <a:spcPct val="100000"/>
              </a:lnSpc>
              <a:spcBef>
                <a:spcPts val="0"/>
              </a:spcBef>
              <a:buNone/>
              <a:defRPr sz="750" b="0"/>
            </a:lvl5pPr>
            <a:lvl6pPr marL="0" indent="0">
              <a:lnSpc>
                <a:spcPct val="100000"/>
              </a:lnSpc>
              <a:spcBef>
                <a:spcPts val="0"/>
              </a:spcBef>
              <a:buNone/>
              <a:defRPr sz="750" b="0"/>
            </a:lvl6pPr>
            <a:lvl7pPr marL="2057400" indent="0">
              <a:buNone/>
              <a:defRPr sz="1200" b="1"/>
            </a:lvl7pPr>
            <a:lvl8pPr marL="2400300" indent="0">
              <a:buNone/>
              <a:defRPr sz="1200" b="1"/>
            </a:lvl8pPr>
            <a:lvl9pPr marL="2743200" indent="0">
              <a:buNone/>
              <a:defRPr sz="1200" b="1"/>
            </a:lvl9pPr>
          </a:lstStyle>
          <a:p>
            <a:pPr lvl="0"/>
            <a:r>
              <a:rPr lang="fr-CA" dirty="0"/>
              <a:t>Source</a:t>
            </a:r>
          </a:p>
        </p:txBody>
      </p:sp>
      <p:sp>
        <p:nvSpPr>
          <p:cNvPr id="15" name="Titre 14">
            <a:extLst>
              <a:ext uri="{FF2B5EF4-FFF2-40B4-BE49-F238E27FC236}">
                <a16:creationId xmlns:a16="http://schemas.microsoft.com/office/drawing/2014/main" id="{88B37E50-98F0-554E-9B62-F135A3728CEE}"/>
              </a:ext>
            </a:extLst>
          </p:cNvPr>
          <p:cNvSpPr>
            <a:spLocks noGrp="1"/>
          </p:cNvSpPr>
          <p:nvPr>
            <p:ph type="title"/>
          </p:nvPr>
        </p:nvSpPr>
        <p:spPr>
          <a:xfrm>
            <a:off x="572606" y="542831"/>
            <a:ext cx="7998789" cy="452415"/>
          </a:xfrm>
        </p:spPr>
        <p:txBody>
          <a:bodyPr/>
          <a:lstStyle/>
          <a:p>
            <a:r>
              <a:rPr lang="fr-CA" dirty="0"/>
              <a:t>Modifier le style du titre</a:t>
            </a:r>
          </a:p>
        </p:txBody>
      </p:sp>
      <p:sp>
        <p:nvSpPr>
          <p:cNvPr id="19" name="Espace réservé du texte 2">
            <a:extLst>
              <a:ext uri="{FF2B5EF4-FFF2-40B4-BE49-F238E27FC236}">
                <a16:creationId xmlns:a16="http://schemas.microsoft.com/office/drawing/2014/main" id="{6503CB24-A809-F346-93BF-34E1881A9590}"/>
              </a:ext>
            </a:extLst>
          </p:cNvPr>
          <p:cNvSpPr>
            <a:spLocks noGrp="1"/>
          </p:cNvSpPr>
          <p:nvPr>
            <p:ph type="body" idx="16" hasCustomPrompt="1"/>
          </p:nvPr>
        </p:nvSpPr>
        <p:spPr>
          <a:xfrm>
            <a:off x="573786" y="1017291"/>
            <a:ext cx="7998714" cy="411480"/>
          </a:xfrm>
        </p:spPr>
        <p:txBody>
          <a:bodyPr anchor="t"/>
          <a:lstStyle>
            <a:lvl1pPr marL="0" indent="0" algn="l">
              <a:lnSpc>
                <a:spcPct val="90000"/>
              </a:lnSpc>
              <a:spcBef>
                <a:spcPts val="0"/>
              </a:spcBef>
              <a:spcAft>
                <a:spcPts val="0"/>
              </a:spcAft>
              <a:buNone/>
              <a:defRPr sz="2250" b="1">
                <a:solidFill>
                  <a:schemeClr val="tx1"/>
                </a:solidFill>
              </a:defRPr>
            </a:lvl1pPr>
            <a:lvl2pPr marL="0" indent="0">
              <a:lnSpc>
                <a:spcPct val="90000"/>
              </a:lnSpc>
              <a:spcBef>
                <a:spcPts val="0"/>
              </a:spcBef>
              <a:spcAft>
                <a:spcPts val="0"/>
              </a:spcAft>
              <a:buNone/>
              <a:defRPr sz="2250" b="1"/>
            </a:lvl2pPr>
            <a:lvl3pPr marL="0" indent="0">
              <a:lnSpc>
                <a:spcPct val="90000"/>
              </a:lnSpc>
              <a:spcBef>
                <a:spcPts val="0"/>
              </a:spcBef>
              <a:spcAft>
                <a:spcPts val="0"/>
              </a:spcAft>
              <a:buNone/>
              <a:defRPr sz="2250" b="1"/>
            </a:lvl3pPr>
            <a:lvl4pPr marL="0" indent="0">
              <a:lnSpc>
                <a:spcPct val="90000"/>
              </a:lnSpc>
              <a:spcBef>
                <a:spcPts val="0"/>
              </a:spcBef>
              <a:buNone/>
              <a:defRPr sz="2250" b="1"/>
            </a:lvl4pPr>
            <a:lvl5pPr marL="0" indent="0">
              <a:lnSpc>
                <a:spcPct val="90000"/>
              </a:lnSpc>
              <a:spcBef>
                <a:spcPts val="0"/>
              </a:spcBef>
              <a:buNone/>
              <a:defRPr sz="2250" b="1"/>
            </a:lvl5pPr>
            <a:lvl6pPr marL="0" indent="0">
              <a:lnSpc>
                <a:spcPct val="90000"/>
              </a:lnSpc>
              <a:spcBef>
                <a:spcPts val="0"/>
              </a:spcBef>
              <a:buNone/>
              <a:defRPr sz="2250" b="1">
                <a:solidFill>
                  <a:schemeClr val="tx1"/>
                </a:solidFill>
              </a:defRPr>
            </a:lvl6pPr>
            <a:lvl7pPr marL="0" indent="0">
              <a:spcBef>
                <a:spcPts val="0"/>
              </a:spcBef>
              <a:buNone/>
              <a:defRPr sz="2250" b="1"/>
            </a:lvl7pPr>
            <a:lvl8pPr marL="0" indent="0">
              <a:spcBef>
                <a:spcPts val="0"/>
              </a:spcBef>
              <a:buNone/>
              <a:defRPr sz="2250" b="1"/>
            </a:lvl8pPr>
            <a:lvl9pPr marL="0" indent="0">
              <a:spcBef>
                <a:spcPts val="0"/>
              </a:spcBef>
              <a:buNone/>
              <a:defRPr sz="2250" b="1"/>
            </a:lvl9pPr>
          </a:lstStyle>
          <a:p>
            <a:pPr lvl="0"/>
            <a:r>
              <a:rPr lang="fr-CA" dirty="0"/>
              <a:t>Modifier le style du sous-titre</a:t>
            </a:r>
          </a:p>
        </p:txBody>
      </p:sp>
      <p:sp>
        <p:nvSpPr>
          <p:cNvPr id="20" name="Ellipse 19">
            <a:extLst>
              <a:ext uri="{FF2B5EF4-FFF2-40B4-BE49-F238E27FC236}">
                <a16:creationId xmlns:a16="http://schemas.microsoft.com/office/drawing/2014/main" id="{A434C062-B22C-A846-8B92-AFAAA0809122}"/>
              </a:ext>
            </a:extLst>
          </p:cNvPr>
          <p:cNvSpPr>
            <a:spLocks noChangeAspect="1"/>
          </p:cNvSpPr>
          <p:nvPr userDrawn="1"/>
        </p:nvSpPr>
        <p:spPr>
          <a:xfrm>
            <a:off x="7798474" y="2471100"/>
            <a:ext cx="768096" cy="768096"/>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CA" sz="1350" dirty="0">
              <a:solidFill>
                <a:schemeClr val="bg1"/>
              </a:solidFill>
            </a:endParaRPr>
          </a:p>
        </p:txBody>
      </p:sp>
      <p:sp>
        <p:nvSpPr>
          <p:cNvPr id="21" name="Espace réservé du texte 2">
            <a:extLst>
              <a:ext uri="{FF2B5EF4-FFF2-40B4-BE49-F238E27FC236}">
                <a16:creationId xmlns:a16="http://schemas.microsoft.com/office/drawing/2014/main" id="{8776C648-6E54-C840-B091-F96C80C8BA77}"/>
              </a:ext>
            </a:extLst>
          </p:cNvPr>
          <p:cNvSpPr>
            <a:spLocks noGrp="1"/>
          </p:cNvSpPr>
          <p:nvPr>
            <p:ph type="body" idx="22" hasCustomPrompt="1"/>
          </p:nvPr>
        </p:nvSpPr>
        <p:spPr>
          <a:xfrm>
            <a:off x="7908202" y="2580813"/>
            <a:ext cx="548640" cy="548670"/>
          </a:xfrm>
        </p:spPr>
        <p:txBody>
          <a:bodyPr anchor="ctr"/>
          <a:lstStyle>
            <a:lvl1pPr marL="0" indent="0" algn="ctr">
              <a:lnSpc>
                <a:spcPct val="100000"/>
              </a:lnSpc>
              <a:spcBef>
                <a:spcPts val="0"/>
              </a:spcBef>
              <a:spcAft>
                <a:spcPts val="0"/>
              </a:spcAft>
              <a:buNone/>
              <a:defRPr sz="2100" b="1">
                <a:solidFill>
                  <a:schemeClr val="accent1"/>
                </a:solidFill>
              </a:defRPr>
            </a:lvl1pPr>
            <a:lvl2pPr marL="0" indent="0" algn="ctr">
              <a:lnSpc>
                <a:spcPct val="100000"/>
              </a:lnSpc>
              <a:spcBef>
                <a:spcPts val="0"/>
              </a:spcBef>
              <a:spcAft>
                <a:spcPts val="0"/>
              </a:spcAft>
              <a:buNone/>
              <a:tabLst/>
              <a:defRPr sz="1500" b="1">
                <a:solidFill>
                  <a:schemeClr val="bg1"/>
                </a:solidFill>
              </a:defRPr>
            </a:lvl2pPr>
            <a:lvl3pPr marL="0" indent="0" algn="ctr">
              <a:lnSpc>
                <a:spcPct val="100000"/>
              </a:lnSpc>
              <a:spcBef>
                <a:spcPts val="0"/>
              </a:spcBef>
              <a:spcAft>
                <a:spcPts val="0"/>
              </a:spcAft>
              <a:buNone/>
              <a:tabLst/>
              <a:defRPr sz="1500" b="1">
                <a:solidFill>
                  <a:schemeClr val="bg1"/>
                </a:solidFill>
              </a:defRPr>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CA" dirty="0"/>
              <a:t>###</a:t>
            </a:r>
          </a:p>
        </p:txBody>
      </p:sp>
      <p:sp>
        <p:nvSpPr>
          <p:cNvPr id="28" name="Espace réservé du texte 2">
            <a:extLst>
              <a:ext uri="{FF2B5EF4-FFF2-40B4-BE49-F238E27FC236}">
                <a16:creationId xmlns:a16="http://schemas.microsoft.com/office/drawing/2014/main" id="{6E706C92-C8BC-2547-BBB8-7F8B12735432}"/>
              </a:ext>
            </a:extLst>
          </p:cNvPr>
          <p:cNvSpPr>
            <a:spLocks noGrp="1"/>
          </p:cNvSpPr>
          <p:nvPr>
            <p:ph type="body" idx="23" hasCustomPrompt="1"/>
          </p:nvPr>
        </p:nvSpPr>
        <p:spPr>
          <a:xfrm>
            <a:off x="771443" y="1577533"/>
            <a:ext cx="1547813" cy="548670"/>
          </a:xfrm>
        </p:spPr>
        <p:txBody>
          <a:bodyPr anchor="b"/>
          <a:lstStyle>
            <a:lvl1pPr marL="0" indent="0" algn="ctr">
              <a:lnSpc>
                <a:spcPct val="100000"/>
              </a:lnSpc>
              <a:spcBef>
                <a:spcPts val="0"/>
              </a:spcBef>
              <a:spcAft>
                <a:spcPts val="0"/>
              </a:spcAft>
              <a:buNone/>
              <a:defRPr sz="1500" b="1">
                <a:solidFill>
                  <a:schemeClr val="tx1"/>
                </a:solidFill>
              </a:defRPr>
            </a:lvl1pPr>
            <a:lvl2pPr marL="0" indent="0" algn="ctr">
              <a:lnSpc>
                <a:spcPct val="100000"/>
              </a:lnSpc>
              <a:spcBef>
                <a:spcPts val="0"/>
              </a:spcBef>
              <a:spcAft>
                <a:spcPts val="0"/>
              </a:spcAft>
              <a:buNone/>
              <a:tabLst/>
              <a:defRPr sz="1500" b="1"/>
            </a:lvl2pPr>
            <a:lvl3pPr marL="0" indent="0" algn="ctr">
              <a:lnSpc>
                <a:spcPct val="100000"/>
              </a:lnSpc>
              <a:spcBef>
                <a:spcPts val="0"/>
              </a:spcBef>
              <a:spcAft>
                <a:spcPts val="0"/>
              </a:spcAft>
              <a:buNone/>
              <a:defRPr sz="1500" b="1"/>
            </a:lvl3pPr>
            <a:lvl4pPr marL="0" indent="0" algn="ctr">
              <a:lnSpc>
                <a:spcPct val="100000"/>
              </a:lnSpc>
              <a:spcBef>
                <a:spcPts val="0"/>
              </a:spcBef>
              <a:buNone/>
              <a:defRPr sz="1500" b="1"/>
            </a:lvl4pPr>
            <a:lvl5pPr marL="0" indent="0" algn="ctr">
              <a:lnSpc>
                <a:spcPct val="100000"/>
              </a:lnSpc>
              <a:spcBef>
                <a:spcPts val="0"/>
              </a:spcBef>
              <a:buNone/>
              <a:defRPr sz="1500" b="1"/>
            </a:lvl5pPr>
            <a:lvl6pPr marL="0" indent="0" algn="ctr">
              <a:lnSpc>
                <a:spcPct val="100000"/>
              </a:lnSpc>
              <a:spcBef>
                <a:spcPts val="0"/>
              </a:spcBef>
              <a:buNone/>
              <a:defRPr sz="1500" b="1"/>
            </a:lvl6pPr>
            <a:lvl7pPr marL="0" indent="0" algn="ctr">
              <a:lnSpc>
                <a:spcPct val="100000"/>
              </a:lnSpc>
              <a:spcBef>
                <a:spcPts val="0"/>
              </a:spcBef>
              <a:buNone/>
              <a:defRPr sz="1500" b="1"/>
            </a:lvl7pPr>
            <a:lvl8pPr marL="0" indent="0" algn="ctr">
              <a:lnSpc>
                <a:spcPct val="100000"/>
              </a:lnSpc>
              <a:spcBef>
                <a:spcPts val="0"/>
              </a:spcBef>
              <a:buNone/>
              <a:defRPr sz="1500" b="1"/>
            </a:lvl8pPr>
            <a:lvl9pPr marL="0" indent="0" algn="ctr">
              <a:lnSpc>
                <a:spcPct val="100000"/>
              </a:lnSpc>
              <a:spcBef>
                <a:spcPts val="0"/>
              </a:spcBef>
              <a:buNone/>
              <a:defRPr sz="1500" b="1"/>
            </a:lvl9pPr>
          </a:lstStyle>
          <a:p>
            <a:pPr lvl="0"/>
            <a:r>
              <a:rPr lang="fr-CA" dirty="0"/>
              <a:t>Cliquez pour insérer le texte</a:t>
            </a:r>
          </a:p>
        </p:txBody>
      </p:sp>
      <p:sp>
        <p:nvSpPr>
          <p:cNvPr id="29" name="Espace réservé du texte 2">
            <a:extLst>
              <a:ext uri="{FF2B5EF4-FFF2-40B4-BE49-F238E27FC236}">
                <a16:creationId xmlns:a16="http://schemas.microsoft.com/office/drawing/2014/main" id="{40E2EE16-261B-4A42-9D2A-DEAB774971F4}"/>
              </a:ext>
            </a:extLst>
          </p:cNvPr>
          <p:cNvSpPr>
            <a:spLocks noGrp="1"/>
          </p:cNvSpPr>
          <p:nvPr>
            <p:ph type="body" idx="17" hasCustomPrompt="1"/>
          </p:nvPr>
        </p:nvSpPr>
        <p:spPr>
          <a:xfrm>
            <a:off x="771443" y="3548709"/>
            <a:ext cx="1547813" cy="815002"/>
          </a:xfrm>
        </p:spPr>
        <p:txBody>
          <a:bodyPr anchor="t"/>
          <a:lstStyle>
            <a:lvl1pPr marL="0" indent="0" algn="ctr">
              <a:lnSpc>
                <a:spcPct val="100000"/>
              </a:lnSpc>
              <a:spcBef>
                <a:spcPts val="0"/>
              </a:spcBef>
              <a:spcAft>
                <a:spcPts val="0"/>
              </a:spcAft>
              <a:buNone/>
              <a:defRPr sz="1350" b="0">
                <a:solidFill>
                  <a:schemeClr val="tx1"/>
                </a:solidFill>
              </a:defRPr>
            </a:lvl1pPr>
            <a:lvl2pPr marL="0" indent="0" algn="ctr">
              <a:lnSpc>
                <a:spcPct val="100000"/>
              </a:lnSpc>
              <a:spcBef>
                <a:spcPts val="0"/>
              </a:spcBef>
              <a:spcAft>
                <a:spcPts val="0"/>
              </a:spcAft>
              <a:buNone/>
              <a:defRPr sz="1350" b="0"/>
            </a:lvl2pPr>
            <a:lvl3pPr marL="0" indent="0" algn="ctr">
              <a:lnSpc>
                <a:spcPct val="100000"/>
              </a:lnSpc>
              <a:spcBef>
                <a:spcPts val="0"/>
              </a:spcBef>
              <a:spcAft>
                <a:spcPts val="0"/>
              </a:spcAft>
              <a:buNone/>
              <a:defRPr sz="1350" b="0"/>
            </a:lvl3pPr>
            <a:lvl4pPr marL="0" indent="0" algn="ctr">
              <a:lnSpc>
                <a:spcPct val="100000"/>
              </a:lnSpc>
              <a:spcBef>
                <a:spcPts val="0"/>
              </a:spcBef>
              <a:buNone/>
              <a:defRPr sz="1350" b="0"/>
            </a:lvl4pPr>
            <a:lvl5pPr marL="0" indent="0" algn="ctr">
              <a:lnSpc>
                <a:spcPct val="100000"/>
              </a:lnSpc>
              <a:spcBef>
                <a:spcPts val="0"/>
              </a:spcBef>
              <a:buNone/>
              <a:defRPr sz="1350" b="0"/>
            </a:lvl5pPr>
            <a:lvl6pPr marL="0" indent="0" algn="ctr">
              <a:lnSpc>
                <a:spcPct val="100000"/>
              </a:lnSpc>
              <a:spcBef>
                <a:spcPts val="0"/>
              </a:spcBef>
              <a:buNone/>
              <a:defRPr sz="1350" b="0"/>
            </a:lvl6pPr>
            <a:lvl7pPr marL="0" indent="0" algn="ctr">
              <a:lnSpc>
                <a:spcPct val="100000"/>
              </a:lnSpc>
              <a:spcBef>
                <a:spcPts val="0"/>
              </a:spcBef>
              <a:buNone/>
              <a:defRPr sz="1350" b="0"/>
            </a:lvl7pPr>
            <a:lvl8pPr marL="0" indent="0" algn="ctr">
              <a:lnSpc>
                <a:spcPct val="100000"/>
              </a:lnSpc>
              <a:spcBef>
                <a:spcPts val="0"/>
              </a:spcBef>
              <a:buNone/>
              <a:defRPr sz="1350" b="0"/>
            </a:lvl8pPr>
            <a:lvl9pPr marL="0" indent="0" algn="ctr">
              <a:lnSpc>
                <a:spcPct val="100000"/>
              </a:lnSpc>
              <a:spcBef>
                <a:spcPts val="0"/>
              </a:spcBef>
              <a:buNone/>
              <a:defRPr sz="1350" b="0"/>
            </a:lvl9pPr>
          </a:lstStyle>
          <a:p>
            <a:pPr lvl="0"/>
            <a:r>
              <a:rPr lang="fr-CA" dirty="0"/>
              <a:t>Cliquez pour insérer le texte</a:t>
            </a:r>
          </a:p>
        </p:txBody>
      </p:sp>
      <p:sp>
        <p:nvSpPr>
          <p:cNvPr id="30" name="Espace réservé du texte 2">
            <a:extLst>
              <a:ext uri="{FF2B5EF4-FFF2-40B4-BE49-F238E27FC236}">
                <a16:creationId xmlns:a16="http://schemas.microsoft.com/office/drawing/2014/main" id="{677B9304-91E0-1F43-BDCA-EF3404420043}"/>
              </a:ext>
            </a:extLst>
          </p:cNvPr>
          <p:cNvSpPr>
            <a:spLocks noGrp="1"/>
          </p:cNvSpPr>
          <p:nvPr>
            <p:ph type="body" idx="24" hasCustomPrompt="1"/>
          </p:nvPr>
        </p:nvSpPr>
        <p:spPr>
          <a:xfrm>
            <a:off x="3113200" y="1587833"/>
            <a:ext cx="1547813" cy="548670"/>
          </a:xfrm>
        </p:spPr>
        <p:txBody>
          <a:bodyPr anchor="b"/>
          <a:lstStyle>
            <a:lvl1pPr marL="0" indent="0" algn="ctr">
              <a:lnSpc>
                <a:spcPct val="100000"/>
              </a:lnSpc>
              <a:spcBef>
                <a:spcPts val="0"/>
              </a:spcBef>
              <a:spcAft>
                <a:spcPts val="0"/>
              </a:spcAft>
              <a:buNone/>
              <a:defRPr sz="1500" b="1">
                <a:solidFill>
                  <a:schemeClr val="tx1"/>
                </a:solidFill>
              </a:defRPr>
            </a:lvl1pPr>
            <a:lvl2pPr marL="0" indent="0" algn="ctr">
              <a:lnSpc>
                <a:spcPct val="100000"/>
              </a:lnSpc>
              <a:spcBef>
                <a:spcPts val="0"/>
              </a:spcBef>
              <a:spcAft>
                <a:spcPts val="0"/>
              </a:spcAft>
              <a:buNone/>
              <a:tabLst/>
              <a:defRPr sz="1500" b="1"/>
            </a:lvl2pPr>
            <a:lvl3pPr marL="0" indent="0" algn="ctr">
              <a:lnSpc>
                <a:spcPct val="100000"/>
              </a:lnSpc>
              <a:spcBef>
                <a:spcPts val="0"/>
              </a:spcBef>
              <a:spcAft>
                <a:spcPts val="0"/>
              </a:spcAft>
              <a:buNone/>
              <a:defRPr sz="1500" b="1"/>
            </a:lvl3pPr>
            <a:lvl4pPr marL="0" indent="0" algn="ctr">
              <a:lnSpc>
                <a:spcPct val="100000"/>
              </a:lnSpc>
              <a:spcBef>
                <a:spcPts val="0"/>
              </a:spcBef>
              <a:buNone/>
              <a:defRPr sz="1500" b="1"/>
            </a:lvl4pPr>
            <a:lvl5pPr marL="0" indent="0" algn="ctr">
              <a:lnSpc>
                <a:spcPct val="100000"/>
              </a:lnSpc>
              <a:spcBef>
                <a:spcPts val="0"/>
              </a:spcBef>
              <a:buNone/>
              <a:defRPr sz="1500" b="1"/>
            </a:lvl5pPr>
            <a:lvl6pPr marL="0" indent="0" algn="ctr">
              <a:lnSpc>
                <a:spcPct val="100000"/>
              </a:lnSpc>
              <a:spcBef>
                <a:spcPts val="0"/>
              </a:spcBef>
              <a:buNone/>
              <a:defRPr sz="1500" b="1"/>
            </a:lvl6pPr>
            <a:lvl7pPr marL="0" indent="0" algn="ctr">
              <a:lnSpc>
                <a:spcPct val="100000"/>
              </a:lnSpc>
              <a:spcBef>
                <a:spcPts val="0"/>
              </a:spcBef>
              <a:buNone/>
              <a:defRPr sz="1500" b="1"/>
            </a:lvl7pPr>
            <a:lvl8pPr marL="0" indent="0" algn="ctr">
              <a:lnSpc>
                <a:spcPct val="100000"/>
              </a:lnSpc>
              <a:spcBef>
                <a:spcPts val="0"/>
              </a:spcBef>
              <a:buNone/>
              <a:defRPr sz="1500" b="1"/>
            </a:lvl8pPr>
            <a:lvl9pPr marL="0" indent="0" algn="ctr">
              <a:lnSpc>
                <a:spcPct val="100000"/>
              </a:lnSpc>
              <a:spcBef>
                <a:spcPts val="0"/>
              </a:spcBef>
              <a:buNone/>
              <a:defRPr sz="1500" b="1"/>
            </a:lvl9pPr>
          </a:lstStyle>
          <a:p>
            <a:pPr lvl="0"/>
            <a:r>
              <a:rPr lang="fr-CA" dirty="0"/>
              <a:t>Cliquez pour insérer le texte</a:t>
            </a:r>
          </a:p>
        </p:txBody>
      </p:sp>
      <p:sp>
        <p:nvSpPr>
          <p:cNvPr id="31" name="Espace réservé du texte 2">
            <a:extLst>
              <a:ext uri="{FF2B5EF4-FFF2-40B4-BE49-F238E27FC236}">
                <a16:creationId xmlns:a16="http://schemas.microsoft.com/office/drawing/2014/main" id="{86988D0E-C051-2749-84F5-19A1CD3A6848}"/>
              </a:ext>
            </a:extLst>
          </p:cNvPr>
          <p:cNvSpPr>
            <a:spLocks noGrp="1"/>
          </p:cNvSpPr>
          <p:nvPr>
            <p:ph type="body" idx="25" hasCustomPrompt="1"/>
          </p:nvPr>
        </p:nvSpPr>
        <p:spPr>
          <a:xfrm>
            <a:off x="5454956" y="1577533"/>
            <a:ext cx="1547813" cy="548670"/>
          </a:xfrm>
        </p:spPr>
        <p:txBody>
          <a:bodyPr anchor="b"/>
          <a:lstStyle>
            <a:lvl1pPr marL="0" indent="0" algn="ctr">
              <a:lnSpc>
                <a:spcPct val="100000"/>
              </a:lnSpc>
              <a:spcBef>
                <a:spcPts val="0"/>
              </a:spcBef>
              <a:spcAft>
                <a:spcPts val="0"/>
              </a:spcAft>
              <a:buNone/>
              <a:defRPr sz="1500" b="1">
                <a:solidFill>
                  <a:schemeClr val="tx1"/>
                </a:solidFill>
              </a:defRPr>
            </a:lvl1pPr>
            <a:lvl2pPr marL="0" indent="0" algn="ctr">
              <a:lnSpc>
                <a:spcPct val="100000"/>
              </a:lnSpc>
              <a:spcBef>
                <a:spcPts val="0"/>
              </a:spcBef>
              <a:spcAft>
                <a:spcPts val="0"/>
              </a:spcAft>
              <a:buNone/>
              <a:tabLst/>
              <a:defRPr sz="1500" b="1"/>
            </a:lvl2pPr>
            <a:lvl3pPr marL="0" indent="0" algn="ctr">
              <a:lnSpc>
                <a:spcPct val="100000"/>
              </a:lnSpc>
              <a:spcBef>
                <a:spcPts val="0"/>
              </a:spcBef>
              <a:spcAft>
                <a:spcPts val="0"/>
              </a:spcAft>
              <a:buNone/>
              <a:defRPr sz="1500" b="1"/>
            </a:lvl3pPr>
            <a:lvl4pPr marL="0" indent="0" algn="ctr">
              <a:lnSpc>
                <a:spcPct val="100000"/>
              </a:lnSpc>
              <a:spcBef>
                <a:spcPts val="0"/>
              </a:spcBef>
              <a:buNone/>
              <a:defRPr sz="1500" b="1"/>
            </a:lvl4pPr>
            <a:lvl5pPr marL="0" indent="0" algn="ctr">
              <a:lnSpc>
                <a:spcPct val="100000"/>
              </a:lnSpc>
              <a:spcBef>
                <a:spcPts val="0"/>
              </a:spcBef>
              <a:buNone/>
              <a:defRPr sz="1500" b="1"/>
            </a:lvl5pPr>
            <a:lvl6pPr marL="0" indent="0" algn="ctr">
              <a:lnSpc>
                <a:spcPct val="100000"/>
              </a:lnSpc>
              <a:spcBef>
                <a:spcPts val="0"/>
              </a:spcBef>
              <a:buNone/>
              <a:defRPr sz="1500" b="1"/>
            </a:lvl6pPr>
            <a:lvl7pPr marL="0" indent="0" algn="ctr">
              <a:lnSpc>
                <a:spcPct val="100000"/>
              </a:lnSpc>
              <a:spcBef>
                <a:spcPts val="0"/>
              </a:spcBef>
              <a:buNone/>
              <a:defRPr sz="1500" b="1"/>
            </a:lvl7pPr>
            <a:lvl8pPr marL="0" indent="0" algn="ctr">
              <a:lnSpc>
                <a:spcPct val="100000"/>
              </a:lnSpc>
              <a:spcBef>
                <a:spcPts val="0"/>
              </a:spcBef>
              <a:buNone/>
              <a:defRPr sz="1500" b="1"/>
            </a:lvl8pPr>
            <a:lvl9pPr marL="0" indent="0" algn="ctr">
              <a:lnSpc>
                <a:spcPct val="100000"/>
              </a:lnSpc>
              <a:spcBef>
                <a:spcPts val="0"/>
              </a:spcBef>
              <a:buNone/>
              <a:defRPr sz="1500" b="1"/>
            </a:lvl9pPr>
          </a:lstStyle>
          <a:p>
            <a:pPr lvl="0"/>
            <a:r>
              <a:rPr lang="fr-CA" dirty="0"/>
              <a:t>Cliquez pour insérer le texte</a:t>
            </a:r>
          </a:p>
        </p:txBody>
      </p:sp>
      <p:sp>
        <p:nvSpPr>
          <p:cNvPr id="32" name="Espace réservé du texte 2">
            <a:extLst>
              <a:ext uri="{FF2B5EF4-FFF2-40B4-BE49-F238E27FC236}">
                <a16:creationId xmlns:a16="http://schemas.microsoft.com/office/drawing/2014/main" id="{E9A0D822-1155-6B46-AC81-0BCE7F6A17F2}"/>
              </a:ext>
            </a:extLst>
          </p:cNvPr>
          <p:cNvSpPr>
            <a:spLocks noGrp="1"/>
          </p:cNvSpPr>
          <p:nvPr>
            <p:ph type="body" idx="26" hasCustomPrompt="1"/>
          </p:nvPr>
        </p:nvSpPr>
        <p:spPr>
          <a:xfrm>
            <a:off x="3113200" y="3559009"/>
            <a:ext cx="1547813" cy="815002"/>
          </a:xfrm>
        </p:spPr>
        <p:txBody>
          <a:bodyPr anchor="t"/>
          <a:lstStyle>
            <a:lvl1pPr marL="0" indent="0" algn="ctr">
              <a:lnSpc>
                <a:spcPct val="100000"/>
              </a:lnSpc>
              <a:spcBef>
                <a:spcPts val="0"/>
              </a:spcBef>
              <a:spcAft>
                <a:spcPts val="0"/>
              </a:spcAft>
              <a:buNone/>
              <a:defRPr sz="1350" b="0">
                <a:solidFill>
                  <a:schemeClr val="tx1"/>
                </a:solidFill>
              </a:defRPr>
            </a:lvl1pPr>
            <a:lvl2pPr marL="0" indent="0" algn="ctr">
              <a:lnSpc>
                <a:spcPct val="100000"/>
              </a:lnSpc>
              <a:spcBef>
                <a:spcPts val="0"/>
              </a:spcBef>
              <a:spcAft>
                <a:spcPts val="0"/>
              </a:spcAft>
              <a:buNone/>
              <a:defRPr sz="1350" b="0"/>
            </a:lvl2pPr>
            <a:lvl3pPr marL="0" indent="0" algn="ctr">
              <a:lnSpc>
                <a:spcPct val="100000"/>
              </a:lnSpc>
              <a:spcBef>
                <a:spcPts val="0"/>
              </a:spcBef>
              <a:spcAft>
                <a:spcPts val="0"/>
              </a:spcAft>
              <a:buNone/>
              <a:defRPr sz="1350" b="0"/>
            </a:lvl3pPr>
            <a:lvl4pPr marL="0" indent="0" algn="ctr">
              <a:lnSpc>
                <a:spcPct val="100000"/>
              </a:lnSpc>
              <a:spcBef>
                <a:spcPts val="0"/>
              </a:spcBef>
              <a:buNone/>
              <a:defRPr sz="1350" b="0"/>
            </a:lvl4pPr>
            <a:lvl5pPr marL="0" indent="0" algn="ctr">
              <a:lnSpc>
                <a:spcPct val="100000"/>
              </a:lnSpc>
              <a:spcBef>
                <a:spcPts val="0"/>
              </a:spcBef>
              <a:buNone/>
              <a:defRPr sz="1350" b="0"/>
            </a:lvl5pPr>
            <a:lvl6pPr marL="0" indent="0" algn="ctr">
              <a:lnSpc>
                <a:spcPct val="100000"/>
              </a:lnSpc>
              <a:spcBef>
                <a:spcPts val="0"/>
              </a:spcBef>
              <a:buNone/>
              <a:defRPr sz="1350" b="0"/>
            </a:lvl6pPr>
            <a:lvl7pPr marL="0" indent="0" algn="ctr">
              <a:lnSpc>
                <a:spcPct val="100000"/>
              </a:lnSpc>
              <a:spcBef>
                <a:spcPts val="0"/>
              </a:spcBef>
              <a:buNone/>
              <a:defRPr sz="1350" b="0"/>
            </a:lvl7pPr>
            <a:lvl8pPr marL="0" indent="0" algn="ctr">
              <a:lnSpc>
                <a:spcPct val="100000"/>
              </a:lnSpc>
              <a:spcBef>
                <a:spcPts val="0"/>
              </a:spcBef>
              <a:buNone/>
              <a:defRPr sz="1350" b="0"/>
            </a:lvl8pPr>
            <a:lvl9pPr marL="0" indent="0" algn="ctr">
              <a:lnSpc>
                <a:spcPct val="100000"/>
              </a:lnSpc>
              <a:spcBef>
                <a:spcPts val="0"/>
              </a:spcBef>
              <a:buNone/>
              <a:defRPr sz="1350" b="0"/>
            </a:lvl9pPr>
          </a:lstStyle>
          <a:p>
            <a:pPr lvl="0"/>
            <a:r>
              <a:rPr lang="fr-CA" dirty="0"/>
              <a:t>Cliquez pour insérer le texte</a:t>
            </a:r>
          </a:p>
        </p:txBody>
      </p:sp>
      <p:sp>
        <p:nvSpPr>
          <p:cNvPr id="33" name="Espace réservé du texte 2">
            <a:extLst>
              <a:ext uri="{FF2B5EF4-FFF2-40B4-BE49-F238E27FC236}">
                <a16:creationId xmlns:a16="http://schemas.microsoft.com/office/drawing/2014/main" id="{3E4B4224-06C5-314F-9494-81F6E9E8420F}"/>
              </a:ext>
            </a:extLst>
          </p:cNvPr>
          <p:cNvSpPr>
            <a:spLocks noGrp="1"/>
          </p:cNvSpPr>
          <p:nvPr>
            <p:ph type="body" idx="27" hasCustomPrompt="1"/>
          </p:nvPr>
        </p:nvSpPr>
        <p:spPr>
          <a:xfrm>
            <a:off x="5454956" y="3548709"/>
            <a:ext cx="1547813" cy="815002"/>
          </a:xfrm>
        </p:spPr>
        <p:txBody>
          <a:bodyPr anchor="t"/>
          <a:lstStyle>
            <a:lvl1pPr marL="0" indent="0" algn="ctr">
              <a:lnSpc>
                <a:spcPct val="100000"/>
              </a:lnSpc>
              <a:spcBef>
                <a:spcPts val="0"/>
              </a:spcBef>
              <a:spcAft>
                <a:spcPts val="0"/>
              </a:spcAft>
              <a:buNone/>
              <a:defRPr sz="1350" b="0">
                <a:solidFill>
                  <a:schemeClr val="tx1"/>
                </a:solidFill>
              </a:defRPr>
            </a:lvl1pPr>
            <a:lvl2pPr marL="0" indent="0" algn="ctr">
              <a:lnSpc>
                <a:spcPct val="100000"/>
              </a:lnSpc>
              <a:spcBef>
                <a:spcPts val="0"/>
              </a:spcBef>
              <a:spcAft>
                <a:spcPts val="0"/>
              </a:spcAft>
              <a:buNone/>
              <a:defRPr sz="1350" b="0"/>
            </a:lvl2pPr>
            <a:lvl3pPr marL="0" indent="0" algn="ctr">
              <a:lnSpc>
                <a:spcPct val="100000"/>
              </a:lnSpc>
              <a:spcBef>
                <a:spcPts val="0"/>
              </a:spcBef>
              <a:spcAft>
                <a:spcPts val="0"/>
              </a:spcAft>
              <a:buNone/>
              <a:defRPr sz="1350" b="0"/>
            </a:lvl3pPr>
            <a:lvl4pPr marL="0" indent="0" algn="ctr">
              <a:lnSpc>
                <a:spcPct val="100000"/>
              </a:lnSpc>
              <a:spcBef>
                <a:spcPts val="0"/>
              </a:spcBef>
              <a:buNone/>
              <a:defRPr sz="1350" b="0"/>
            </a:lvl4pPr>
            <a:lvl5pPr marL="0" indent="0" algn="ctr">
              <a:lnSpc>
                <a:spcPct val="100000"/>
              </a:lnSpc>
              <a:spcBef>
                <a:spcPts val="0"/>
              </a:spcBef>
              <a:buNone/>
              <a:defRPr sz="1350" b="0"/>
            </a:lvl5pPr>
            <a:lvl6pPr marL="0" indent="0" algn="ctr">
              <a:lnSpc>
                <a:spcPct val="100000"/>
              </a:lnSpc>
              <a:spcBef>
                <a:spcPts val="0"/>
              </a:spcBef>
              <a:buNone/>
              <a:defRPr sz="1350" b="0"/>
            </a:lvl6pPr>
            <a:lvl7pPr marL="0" indent="0" algn="ctr">
              <a:lnSpc>
                <a:spcPct val="100000"/>
              </a:lnSpc>
              <a:spcBef>
                <a:spcPts val="0"/>
              </a:spcBef>
              <a:buNone/>
              <a:defRPr sz="1350" b="0"/>
            </a:lvl7pPr>
            <a:lvl8pPr marL="0" indent="0" algn="ctr">
              <a:lnSpc>
                <a:spcPct val="100000"/>
              </a:lnSpc>
              <a:spcBef>
                <a:spcPts val="0"/>
              </a:spcBef>
              <a:buNone/>
              <a:defRPr sz="1350" b="0"/>
            </a:lvl8pPr>
            <a:lvl9pPr marL="0" indent="0" algn="ctr">
              <a:lnSpc>
                <a:spcPct val="100000"/>
              </a:lnSpc>
              <a:spcBef>
                <a:spcPts val="0"/>
              </a:spcBef>
              <a:buNone/>
              <a:defRPr sz="1350" b="0"/>
            </a:lvl9pPr>
          </a:lstStyle>
          <a:p>
            <a:pPr lvl="0"/>
            <a:r>
              <a:rPr lang="fr-CA" dirty="0"/>
              <a:t>Cliquez pour insérer le texte</a:t>
            </a:r>
          </a:p>
        </p:txBody>
      </p:sp>
    </p:spTree>
    <p:extLst>
      <p:ext uri="{BB962C8B-B14F-4D97-AF65-F5344CB8AC3E}">
        <p14:creationId xmlns:p14="http://schemas.microsoft.com/office/powerpoint/2010/main" val="4292733"/>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re double et processus / finale">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82133F27-DBA2-BE4A-BAE3-DB1251354C82}"/>
              </a:ext>
            </a:extLst>
          </p:cNvPr>
          <p:cNvCxnSpPr>
            <a:cxnSpLocks/>
          </p:cNvCxnSpPr>
          <p:nvPr userDrawn="1"/>
        </p:nvCxnSpPr>
        <p:spPr>
          <a:xfrm>
            <a:off x="1143" y="2858844"/>
            <a:ext cx="7809695"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p>
            <a:endParaRPr lang="fr-CA" dirty="0"/>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p>
            <a:fld id="{8B69CE05-7327-B048-93DD-60FA085DCF44}" type="slidenum">
              <a:rPr lang="fr-CA" smtClean="0"/>
              <a:t>‹N°›</a:t>
            </a:fld>
            <a:endParaRPr lang="fr-CA" dirty="0"/>
          </a:p>
        </p:txBody>
      </p:sp>
      <p:sp>
        <p:nvSpPr>
          <p:cNvPr id="7" name="Espace réservé du texte 2">
            <a:extLst>
              <a:ext uri="{FF2B5EF4-FFF2-40B4-BE49-F238E27FC236}">
                <a16:creationId xmlns:a16="http://schemas.microsoft.com/office/drawing/2014/main" id="{F96A51B7-D802-FA42-AD28-304B645F2D95}"/>
              </a:ext>
            </a:extLst>
          </p:cNvPr>
          <p:cNvSpPr>
            <a:spLocks noGrp="1"/>
          </p:cNvSpPr>
          <p:nvPr>
            <p:ph type="body" idx="15" hasCustomPrompt="1"/>
          </p:nvPr>
        </p:nvSpPr>
        <p:spPr>
          <a:xfrm>
            <a:off x="573786" y="4381607"/>
            <a:ext cx="7998714" cy="266577"/>
          </a:xfrm>
        </p:spPr>
        <p:txBody>
          <a:bodyPr anchor="b"/>
          <a:lstStyle>
            <a:lvl1pPr marL="0" indent="0" algn="l">
              <a:lnSpc>
                <a:spcPct val="100000"/>
              </a:lnSpc>
              <a:spcBef>
                <a:spcPts val="0"/>
              </a:spcBef>
              <a:spcAft>
                <a:spcPts val="0"/>
              </a:spcAft>
              <a:buNone/>
              <a:defRPr sz="750" b="0">
                <a:solidFill>
                  <a:schemeClr val="tx1"/>
                </a:solidFill>
              </a:defRPr>
            </a:lvl1pPr>
            <a:lvl2pPr marL="0" indent="0">
              <a:lnSpc>
                <a:spcPct val="100000"/>
              </a:lnSpc>
              <a:spcBef>
                <a:spcPts val="0"/>
              </a:spcBef>
              <a:spcAft>
                <a:spcPts val="0"/>
              </a:spcAft>
              <a:buNone/>
              <a:defRPr sz="750" b="0"/>
            </a:lvl2pPr>
            <a:lvl3pPr marL="0" indent="0">
              <a:lnSpc>
                <a:spcPct val="100000"/>
              </a:lnSpc>
              <a:spcBef>
                <a:spcPts val="0"/>
              </a:spcBef>
              <a:spcAft>
                <a:spcPts val="0"/>
              </a:spcAft>
              <a:buNone/>
              <a:defRPr sz="750" b="0"/>
            </a:lvl3pPr>
            <a:lvl4pPr marL="0" indent="0">
              <a:lnSpc>
                <a:spcPct val="100000"/>
              </a:lnSpc>
              <a:spcBef>
                <a:spcPts val="0"/>
              </a:spcBef>
              <a:buNone/>
              <a:defRPr sz="750" b="0"/>
            </a:lvl4pPr>
            <a:lvl5pPr marL="0" indent="0">
              <a:lnSpc>
                <a:spcPct val="100000"/>
              </a:lnSpc>
              <a:spcBef>
                <a:spcPts val="0"/>
              </a:spcBef>
              <a:buNone/>
              <a:defRPr sz="750" b="0"/>
            </a:lvl5pPr>
            <a:lvl6pPr marL="0" indent="0">
              <a:lnSpc>
                <a:spcPct val="100000"/>
              </a:lnSpc>
              <a:spcBef>
                <a:spcPts val="0"/>
              </a:spcBef>
              <a:buNone/>
              <a:defRPr sz="750" b="0"/>
            </a:lvl6pPr>
            <a:lvl7pPr marL="2057400" indent="0">
              <a:buNone/>
              <a:defRPr sz="1200" b="1"/>
            </a:lvl7pPr>
            <a:lvl8pPr marL="2400300" indent="0">
              <a:buNone/>
              <a:defRPr sz="1200" b="1"/>
            </a:lvl8pPr>
            <a:lvl9pPr marL="2743200" indent="0">
              <a:buNone/>
              <a:defRPr sz="1200" b="1"/>
            </a:lvl9pPr>
          </a:lstStyle>
          <a:p>
            <a:pPr lvl="0"/>
            <a:r>
              <a:rPr lang="fr-CA" dirty="0"/>
              <a:t>Source</a:t>
            </a:r>
          </a:p>
        </p:txBody>
      </p:sp>
      <p:sp>
        <p:nvSpPr>
          <p:cNvPr id="20" name="Ellipse 19">
            <a:extLst>
              <a:ext uri="{FF2B5EF4-FFF2-40B4-BE49-F238E27FC236}">
                <a16:creationId xmlns:a16="http://schemas.microsoft.com/office/drawing/2014/main" id="{A434C062-B22C-A846-8B92-AFAAA0809122}"/>
              </a:ext>
            </a:extLst>
          </p:cNvPr>
          <p:cNvSpPr>
            <a:spLocks noChangeAspect="1"/>
          </p:cNvSpPr>
          <p:nvPr userDrawn="1"/>
        </p:nvSpPr>
        <p:spPr>
          <a:xfrm>
            <a:off x="7798474" y="2471100"/>
            <a:ext cx="768096" cy="768096"/>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CA" sz="1350" dirty="0">
              <a:solidFill>
                <a:schemeClr val="bg1"/>
              </a:solidFill>
            </a:endParaRPr>
          </a:p>
        </p:txBody>
      </p:sp>
      <p:sp>
        <p:nvSpPr>
          <p:cNvPr id="21" name="Espace réservé du texte 2">
            <a:extLst>
              <a:ext uri="{FF2B5EF4-FFF2-40B4-BE49-F238E27FC236}">
                <a16:creationId xmlns:a16="http://schemas.microsoft.com/office/drawing/2014/main" id="{8776C648-6E54-C840-B091-F96C80C8BA77}"/>
              </a:ext>
            </a:extLst>
          </p:cNvPr>
          <p:cNvSpPr>
            <a:spLocks noGrp="1"/>
          </p:cNvSpPr>
          <p:nvPr>
            <p:ph type="body" idx="22" hasCustomPrompt="1"/>
          </p:nvPr>
        </p:nvSpPr>
        <p:spPr>
          <a:xfrm>
            <a:off x="7908202" y="2580813"/>
            <a:ext cx="548640" cy="548670"/>
          </a:xfrm>
        </p:spPr>
        <p:txBody>
          <a:bodyPr anchor="ctr"/>
          <a:lstStyle>
            <a:lvl1pPr marL="0" indent="0" algn="ctr">
              <a:lnSpc>
                <a:spcPct val="100000"/>
              </a:lnSpc>
              <a:spcBef>
                <a:spcPts val="0"/>
              </a:spcBef>
              <a:spcAft>
                <a:spcPts val="0"/>
              </a:spcAft>
              <a:buNone/>
              <a:defRPr sz="2100" b="1">
                <a:solidFill>
                  <a:schemeClr val="accent1"/>
                </a:solidFill>
              </a:defRPr>
            </a:lvl1pPr>
            <a:lvl2pPr marL="0" indent="0" algn="ctr">
              <a:lnSpc>
                <a:spcPct val="100000"/>
              </a:lnSpc>
              <a:spcBef>
                <a:spcPts val="0"/>
              </a:spcBef>
              <a:spcAft>
                <a:spcPts val="0"/>
              </a:spcAft>
              <a:buNone/>
              <a:tabLst/>
              <a:defRPr sz="1500" b="1">
                <a:solidFill>
                  <a:schemeClr val="bg1"/>
                </a:solidFill>
              </a:defRPr>
            </a:lvl2pPr>
            <a:lvl3pPr marL="0" indent="0" algn="ctr">
              <a:lnSpc>
                <a:spcPct val="100000"/>
              </a:lnSpc>
              <a:spcBef>
                <a:spcPts val="0"/>
              </a:spcBef>
              <a:spcAft>
                <a:spcPts val="0"/>
              </a:spcAft>
              <a:buNone/>
              <a:tabLst/>
              <a:defRPr sz="1500" b="1">
                <a:solidFill>
                  <a:schemeClr val="bg1"/>
                </a:solidFill>
              </a:defRPr>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CA" dirty="0"/>
              <a:t>###</a:t>
            </a:r>
          </a:p>
        </p:txBody>
      </p:sp>
      <p:sp>
        <p:nvSpPr>
          <p:cNvPr id="2" name="Titre 1">
            <a:extLst>
              <a:ext uri="{FF2B5EF4-FFF2-40B4-BE49-F238E27FC236}">
                <a16:creationId xmlns:a16="http://schemas.microsoft.com/office/drawing/2014/main" id="{7EBC1BE4-A935-934C-B77B-812D53294C15}"/>
              </a:ext>
            </a:extLst>
          </p:cNvPr>
          <p:cNvSpPr>
            <a:spLocks noGrp="1"/>
          </p:cNvSpPr>
          <p:nvPr>
            <p:ph type="title"/>
          </p:nvPr>
        </p:nvSpPr>
        <p:spPr/>
        <p:txBody>
          <a:bodyPr/>
          <a:lstStyle/>
          <a:p>
            <a:r>
              <a:rPr lang="fr-CA"/>
              <a:t>Modifier le style du titre</a:t>
            </a:r>
          </a:p>
        </p:txBody>
      </p:sp>
      <p:sp>
        <p:nvSpPr>
          <p:cNvPr id="18" name="Espace réservé du texte 2">
            <a:extLst>
              <a:ext uri="{FF2B5EF4-FFF2-40B4-BE49-F238E27FC236}">
                <a16:creationId xmlns:a16="http://schemas.microsoft.com/office/drawing/2014/main" id="{EC630860-7F08-3F49-8F7D-06E2F663E800}"/>
              </a:ext>
            </a:extLst>
          </p:cNvPr>
          <p:cNvSpPr>
            <a:spLocks noGrp="1"/>
          </p:cNvSpPr>
          <p:nvPr>
            <p:ph type="body" idx="23" hasCustomPrompt="1"/>
          </p:nvPr>
        </p:nvSpPr>
        <p:spPr>
          <a:xfrm>
            <a:off x="771443" y="1577533"/>
            <a:ext cx="1547813" cy="548670"/>
          </a:xfrm>
        </p:spPr>
        <p:txBody>
          <a:bodyPr anchor="b"/>
          <a:lstStyle>
            <a:lvl1pPr marL="0" indent="0" algn="ctr">
              <a:lnSpc>
                <a:spcPct val="100000"/>
              </a:lnSpc>
              <a:spcBef>
                <a:spcPts val="0"/>
              </a:spcBef>
              <a:spcAft>
                <a:spcPts val="0"/>
              </a:spcAft>
              <a:buNone/>
              <a:defRPr sz="1500" b="1">
                <a:solidFill>
                  <a:schemeClr val="tx1"/>
                </a:solidFill>
              </a:defRPr>
            </a:lvl1pPr>
            <a:lvl2pPr marL="0" indent="0" algn="ctr">
              <a:lnSpc>
                <a:spcPct val="100000"/>
              </a:lnSpc>
              <a:spcBef>
                <a:spcPts val="0"/>
              </a:spcBef>
              <a:spcAft>
                <a:spcPts val="0"/>
              </a:spcAft>
              <a:buNone/>
              <a:tabLst/>
              <a:defRPr sz="1500" b="1"/>
            </a:lvl2pPr>
            <a:lvl3pPr marL="0" indent="0" algn="ctr">
              <a:lnSpc>
                <a:spcPct val="100000"/>
              </a:lnSpc>
              <a:spcBef>
                <a:spcPts val="0"/>
              </a:spcBef>
              <a:spcAft>
                <a:spcPts val="0"/>
              </a:spcAft>
              <a:buNone/>
              <a:defRPr sz="1500" b="1"/>
            </a:lvl3pPr>
            <a:lvl4pPr marL="0" indent="0" algn="ctr">
              <a:lnSpc>
                <a:spcPct val="100000"/>
              </a:lnSpc>
              <a:spcBef>
                <a:spcPts val="0"/>
              </a:spcBef>
              <a:buNone/>
              <a:defRPr sz="1500" b="1"/>
            </a:lvl4pPr>
            <a:lvl5pPr marL="0" indent="0" algn="ctr">
              <a:lnSpc>
                <a:spcPct val="100000"/>
              </a:lnSpc>
              <a:spcBef>
                <a:spcPts val="0"/>
              </a:spcBef>
              <a:buNone/>
              <a:defRPr sz="1500" b="1"/>
            </a:lvl5pPr>
            <a:lvl6pPr marL="0" indent="0" algn="ctr">
              <a:lnSpc>
                <a:spcPct val="100000"/>
              </a:lnSpc>
              <a:spcBef>
                <a:spcPts val="0"/>
              </a:spcBef>
              <a:buNone/>
              <a:defRPr sz="1500" b="1"/>
            </a:lvl6pPr>
            <a:lvl7pPr marL="0" indent="0" algn="ctr">
              <a:lnSpc>
                <a:spcPct val="100000"/>
              </a:lnSpc>
              <a:spcBef>
                <a:spcPts val="0"/>
              </a:spcBef>
              <a:buNone/>
              <a:defRPr sz="1500" b="1"/>
            </a:lvl7pPr>
            <a:lvl8pPr marL="0" indent="0" algn="ctr">
              <a:lnSpc>
                <a:spcPct val="100000"/>
              </a:lnSpc>
              <a:spcBef>
                <a:spcPts val="0"/>
              </a:spcBef>
              <a:buNone/>
              <a:defRPr sz="1500" b="1"/>
            </a:lvl8pPr>
            <a:lvl9pPr marL="0" indent="0" algn="ctr">
              <a:lnSpc>
                <a:spcPct val="100000"/>
              </a:lnSpc>
              <a:spcBef>
                <a:spcPts val="0"/>
              </a:spcBef>
              <a:buNone/>
              <a:defRPr sz="1500" b="1"/>
            </a:lvl9pPr>
          </a:lstStyle>
          <a:p>
            <a:pPr lvl="0"/>
            <a:r>
              <a:rPr lang="fr-CA" dirty="0"/>
              <a:t>Cliquez pour insérer le texte</a:t>
            </a:r>
          </a:p>
        </p:txBody>
      </p:sp>
      <p:sp>
        <p:nvSpPr>
          <p:cNvPr id="28" name="Espace réservé du texte 2">
            <a:extLst>
              <a:ext uri="{FF2B5EF4-FFF2-40B4-BE49-F238E27FC236}">
                <a16:creationId xmlns:a16="http://schemas.microsoft.com/office/drawing/2014/main" id="{6B7D3585-B038-2746-AF1B-676EA90C99A9}"/>
              </a:ext>
            </a:extLst>
          </p:cNvPr>
          <p:cNvSpPr>
            <a:spLocks noGrp="1"/>
          </p:cNvSpPr>
          <p:nvPr>
            <p:ph type="body" idx="17" hasCustomPrompt="1"/>
          </p:nvPr>
        </p:nvSpPr>
        <p:spPr>
          <a:xfrm>
            <a:off x="771443" y="3548709"/>
            <a:ext cx="1547813" cy="815002"/>
          </a:xfrm>
        </p:spPr>
        <p:txBody>
          <a:bodyPr anchor="t"/>
          <a:lstStyle>
            <a:lvl1pPr marL="0" indent="0" algn="ctr">
              <a:lnSpc>
                <a:spcPct val="100000"/>
              </a:lnSpc>
              <a:spcBef>
                <a:spcPts val="0"/>
              </a:spcBef>
              <a:spcAft>
                <a:spcPts val="0"/>
              </a:spcAft>
              <a:buNone/>
              <a:defRPr sz="1350" b="0">
                <a:solidFill>
                  <a:schemeClr val="tx1"/>
                </a:solidFill>
              </a:defRPr>
            </a:lvl1pPr>
            <a:lvl2pPr marL="0" indent="0" algn="ctr">
              <a:lnSpc>
                <a:spcPct val="100000"/>
              </a:lnSpc>
              <a:spcBef>
                <a:spcPts val="0"/>
              </a:spcBef>
              <a:spcAft>
                <a:spcPts val="0"/>
              </a:spcAft>
              <a:buNone/>
              <a:defRPr sz="1350" b="0"/>
            </a:lvl2pPr>
            <a:lvl3pPr marL="0" indent="0" algn="ctr">
              <a:lnSpc>
                <a:spcPct val="100000"/>
              </a:lnSpc>
              <a:spcBef>
                <a:spcPts val="0"/>
              </a:spcBef>
              <a:spcAft>
                <a:spcPts val="0"/>
              </a:spcAft>
              <a:buNone/>
              <a:defRPr sz="1350" b="0"/>
            </a:lvl3pPr>
            <a:lvl4pPr marL="0" indent="0" algn="ctr">
              <a:lnSpc>
                <a:spcPct val="100000"/>
              </a:lnSpc>
              <a:spcBef>
                <a:spcPts val="0"/>
              </a:spcBef>
              <a:buNone/>
              <a:defRPr sz="1350" b="0"/>
            </a:lvl4pPr>
            <a:lvl5pPr marL="0" indent="0" algn="ctr">
              <a:lnSpc>
                <a:spcPct val="100000"/>
              </a:lnSpc>
              <a:spcBef>
                <a:spcPts val="0"/>
              </a:spcBef>
              <a:buNone/>
              <a:defRPr sz="1350" b="0"/>
            </a:lvl5pPr>
            <a:lvl6pPr marL="0" indent="0" algn="ctr">
              <a:lnSpc>
                <a:spcPct val="100000"/>
              </a:lnSpc>
              <a:spcBef>
                <a:spcPts val="0"/>
              </a:spcBef>
              <a:buNone/>
              <a:defRPr sz="1350" b="0"/>
            </a:lvl6pPr>
            <a:lvl7pPr marL="0" indent="0" algn="ctr">
              <a:lnSpc>
                <a:spcPct val="100000"/>
              </a:lnSpc>
              <a:spcBef>
                <a:spcPts val="0"/>
              </a:spcBef>
              <a:buNone/>
              <a:defRPr sz="1350" b="0"/>
            </a:lvl7pPr>
            <a:lvl8pPr marL="0" indent="0" algn="ctr">
              <a:lnSpc>
                <a:spcPct val="100000"/>
              </a:lnSpc>
              <a:spcBef>
                <a:spcPts val="0"/>
              </a:spcBef>
              <a:buNone/>
              <a:defRPr sz="1350" b="0"/>
            </a:lvl8pPr>
            <a:lvl9pPr marL="0" indent="0" algn="ctr">
              <a:lnSpc>
                <a:spcPct val="100000"/>
              </a:lnSpc>
              <a:spcBef>
                <a:spcPts val="0"/>
              </a:spcBef>
              <a:buNone/>
              <a:defRPr sz="1350" b="0"/>
            </a:lvl9pPr>
          </a:lstStyle>
          <a:p>
            <a:pPr lvl="0"/>
            <a:r>
              <a:rPr lang="fr-CA" dirty="0"/>
              <a:t>Cliquez pour insérer le texte</a:t>
            </a:r>
          </a:p>
        </p:txBody>
      </p:sp>
      <p:sp>
        <p:nvSpPr>
          <p:cNvPr id="29" name="Espace réservé du texte 2">
            <a:extLst>
              <a:ext uri="{FF2B5EF4-FFF2-40B4-BE49-F238E27FC236}">
                <a16:creationId xmlns:a16="http://schemas.microsoft.com/office/drawing/2014/main" id="{B43911DE-3116-B348-83FF-3DAECDEC412D}"/>
              </a:ext>
            </a:extLst>
          </p:cNvPr>
          <p:cNvSpPr>
            <a:spLocks noGrp="1"/>
          </p:cNvSpPr>
          <p:nvPr>
            <p:ph type="body" idx="24" hasCustomPrompt="1"/>
          </p:nvPr>
        </p:nvSpPr>
        <p:spPr>
          <a:xfrm>
            <a:off x="3113200" y="1587833"/>
            <a:ext cx="1547813" cy="548670"/>
          </a:xfrm>
        </p:spPr>
        <p:txBody>
          <a:bodyPr anchor="b"/>
          <a:lstStyle>
            <a:lvl1pPr marL="0" indent="0" algn="ctr">
              <a:lnSpc>
                <a:spcPct val="100000"/>
              </a:lnSpc>
              <a:spcBef>
                <a:spcPts val="0"/>
              </a:spcBef>
              <a:spcAft>
                <a:spcPts val="0"/>
              </a:spcAft>
              <a:buNone/>
              <a:defRPr sz="1500" b="1">
                <a:solidFill>
                  <a:schemeClr val="tx1"/>
                </a:solidFill>
              </a:defRPr>
            </a:lvl1pPr>
            <a:lvl2pPr marL="0" indent="0" algn="ctr">
              <a:lnSpc>
                <a:spcPct val="100000"/>
              </a:lnSpc>
              <a:spcBef>
                <a:spcPts val="0"/>
              </a:spcBef>
              <a:spcAft>
                <a:spcPts val="0"/>
              </a:spcAft>
              <a:buNone/>
              <a:tabLst/>
              <a:defRPr sz="1500" b="1"/>
            </a:lvl2pPr>
            <a:lvl3pPr marL="0" indent="0" algn="ctr">
              <a:lnSpc>
                <a:spcPct val="100000"/>
              </a:lnSpc>
              <a:spcBef>
                <a:spcPts val="0"/>
              </a:spcBef>
              <a:spcAft>
                <a:spcPts val="0"/>
              </a:spcAft>
              <a:buNone/>
              <a:defRPr sz="1500" b="1"/>
            </a:lvl3pPr>
            <a:lvl4pPr marL="0" indent="0" algn="ctr">
              <a:lnSpc>
                <a:spcPct val="100000"/>
              </a:lnSpc>
              <a:spcBef>
                <a:spcPts val="0"/>
              </a:spcBef>
              <a:buNone/>
              <a:defRPr sz="1500" b="1"/>
            </a:lvl4pPr>
            <a:lvl5pPr marL="0" indent="0" algn="ctr">
              <a:lnSpc>
                <a:spcPct val="100000"/>
              </a:lnSpc>
              <a:spcBef>
                <a:spcPts val="0"/>
              </a:spcBef>
              <a:buNone/>
              <a:defRPr sz="1500" b="1"/>
            </a:lvl5pPr>
            <a:lvl6pPr marL="0" indent="0" algn="ctr">
              <a:lnSpc>
                <a:spcPct val="100000"/>
              </a:lnSpc>
              <a:spcBef>
                <a:spcPts val="0"/>
              </a:spcBef>
              <a:buNone/>
              <a:defRPr sz="1500" b="1"/>
            </a:lvl6pPr>
            <a:lvl7pPr marL="0" indent="0" algn="ctr">
              <a:lnSpc>
                <a:spcPct val="100000"/>
              </a:lnSpc>
              <a:spcBef>
                <a:spcPts val="0"/>
              </a:spcBef>
              <a:buNone/>
              <a:defRPr sz="1500" b="1"/>
            </a:lvl7pPr>
            <a:lvl8pPr marL="0" indent="0" algn="ctr">
              <a:lnSpc>
                <a:spcPct val="100000"/>
              </a:lnSpc>
              <a:spcBef>
                <a:spcPts val="0"/>
              </a:spcBef>
              <a:buNone/>
              <a:defRPr sz="1500" b="1"/>
            </a:lvl8pPr>
            <a:lvl9pPr marL="0" indent="0" algn="ctr">
              <a:lnSpc>
                <a:spcPct val="100000"/>
              </a:lnSpc>
              <a:spcBef>
                <a:spcPts val="0"/>
              </a:spcBef>
              <a:buNone/>
              <a:defRPr sz="1500" b="1"/>
            </a:lvl9pPr>
          </a:lstStyle>
          <a:p>
            <a:pPr lvl="0"/>
            <a:r>
              <a:rPr lang="fr-CA" dirty="0"/>
              <a:t>Cliquez pour insérer le texte</a:t>
            </a:r>
          </a:p>
        </p:txBody>
      </p:sp>
      <p:sp>
        <p:nvSpPr>
          <p:cNvPr id="30" name="Espace réservé du texte 2">
            <a:extLst>
              <a:ext uri="{FF2B5EF4-FFF2-40B4-BE49-F238E27FC236}">
                <a16:creationId xmlns:a16="http://schemas.microsoft.com/office/drawing/2014/main" id="{26BF7783-2752-E146-9A31-59DEE6A6FC50}"/>
              </a:ext>
            </a:extLst>
          </p:cNvPr>
          <p:cNvSpPr>
            <a:spLocks noGrp="1"/>
          </p:cNvSpPr>
          <p:nvPr>
            <p:ph type="body" idx="25" hasCustomPrompt="1"/>
          </p:nvPr>
        </p:nvSpPr>
        <p:spPr>
          <a:xfrm>
            <a:off x="5454956" y="1577533"/>
            <a:ext cx="1547813" cy="548670"/>
          </a:xfrm>
        </p:spPr>
        <p:txBody>
          <a:bodyPr anchor="b"/>
          <a:lstStyle>
            <a:lvl1pPr marL="0" indent="0" algn="ctr">
              <a:lnSpc>
                <a:spcPct val="100000"/>
              </a:lnSpc>
              <a:spcBef>
                <a:spcPts val="0"/>
              </a:spcBef>
              <a:spcAft>
                <a:spcPts val="0"/>
              </a:spcAft>
              <a:buNone/>
              <a:defRPr sz="1500" b="1">
                <a:solidFill>
                  <a:schemeClr val="tx1"/>
                </a:solidFill>
              </a:defRPr>
            </a:lvl1pPr>
            <a:lvl2pPr marL="0" indent="0" algn="ctr">
              <a:lnSpc>
                <a:spcPct val="100000"/>
              </a:lnSpc>
              <a:spcBef>
                <a:spcPts val="0"/>
              </a:spcBef>
              <a:spcAft>
                <a:spcPts val="0"/>
              </a:spcAft>
              <a:buNone/>
              <a:tabLst/>
              <a:defRPr sz="1500" b="1"/>
            </a:lvl2pPr>
            <a:lvl3pPr marL="0" indent="0" algn="ctr">
              <a:lnSpc>
                <a:spcPct val="100000"/>
              </a:lnSpc>
              <a:spcBef>
                <a:spcPts val="0"/>
              </a:spcBef>
              <a:spcAft>
                <a:spcPts val="0"/>
              </a:spcAft>
              <a:buNone/>
              <a:defRPr sz="1500" b="1"/>
            </a:lvl3pPr>
            <a:lvl4pPr marL="0" indent="0" algn="ctr">
              <a:lnSpc>
                <a:spcPct val="100000"/>
              </a:lnSpc>
              <a:spcBef>
                <a:spcPts val="0"/>
              </a:spcBef>
              <a:buNone/>
              <a:defRPr sz="1500" b="1"/>
            </a:lvl4pPr>
            <a:lvl5pPr marL="0" indent="0" algn="ctr">
              <a:lnSpc>
                <a:spcPct val="100000"/>
              </a:lnSpc>
              <a:spcBef>
                <a:spcPts val="0"/>
              </a:spcBef>
              <a:buNone/>
              <a:defRPr sz="1500" b="1"/>
            </a:lvl5pPr>
            <a:lvl6pPr marL="0" indent="0" algn="ctr">
              <a:lnSpc>
                <a:spcPct val="100000"/>
              </a:lnSpc>
              <a:spcBef>
                <a:spcPts val="0"/>
              </a:spcBef>
              <a:buNone/>
              <a:defRPr sz="1500" b="1"/>
            </a:lvl6pPr>
            <a:lvl7pPr marL="0" indent="0" algn="ctr">
              <a:lnSpc>
                <a:spcPct val="100000"/>
              </a:lnSpc>
              <a:spcBef>
                <a:spcPts val="0"/>
              </a:spcBef>
              <a:buNone/>
              <a:defRPr sz="1500" b="1"/>
            </a:lvl7pPr>
            <a:lvl8pPr marL="0" indent="0" algn="ctr">
              <a:lnSpc>
                <a:spcPct val="100000"/>
              </a:lnSpc>
              <a:spcBef>
                <a:spcPts val="0"/>
              </a:spcBef>
              <a:buNone/>
              <a:defRPr sz="1500" b="1"/>
            </a:lvl8pPr>
            <a:lvl9pPr marL="0" indent="0" algn="ctr">
              <a:lnSpc>
                <a:spcPct val="100000"/>
              </a:lnSpc>
              <a:spcBef>
                <a:spcPts val="0"/>
              </a:spcBef>
              <a:buNone/>
              <a:defRPr sz="1500" b="1"/>
            </a:lvl9pPr>
          </a:lstStyle>
          <a:p>
            <a:pPr lvl="0"/>
            <a:r>
              <a:rPr lang="fr-CA" dirty="0"/>
              <a:t>Cliquez pour insérer le texte</a:t>
            </a:r>
          </a:p>
        </p:txBody>
      </p:sp>
      <p:sp>
        <p:nvSpPr>
          <p:cNvPr id="31" name="Espace réservé du texte 2">
            <a:extLst>
              <a:ext uri="{FF2B5EF4-FFF2-40B4-BE49-F238E27FC236}">
                <a16:creationId xmlns:a16="http://schemas.microsoft.com/office/drawing/2014/main" id="{0A9ED448-8677-4947-B472-2374EF211649}"/>
              </a:ext>
            </a:extLst>
          </p:cNvPr>
          <p:cNvSpPr>
            <a:spLocks noGrp="1"/>
          </p:cNvSpPr>
          <p:nvPr>
            <p:ph type="body" idx="26" hasCustomPrompt="1"/>
          </p:nvPr>
        </p:nvSpPr>
        <p:spPr>
          <a:xfrm>
            <a:off x="3113200" y="3559009"/>
            <a:ext cx="1547813" cy="815002"/>
          </a:xfrm>
        </p:spPr>
        <p:txBody>
          <a:bodyPr anchor="t"/>
          <a:lstStyle>
            <a:lvl1pPr marL="0" indent="0" algn="ctr">
              <a:lnSpc>
                <a:spcPct val="100000"/>
              </a:lnSpc>
              <a:spcBef>
                <a:spcPts val="0"/>
              </a:spcBef>
              <a:spcAft>
                <a:spcPts val="0"/>
              </a:spcAft>
              <a:buNone/>
              <a:defRPr sz="1350" b="0">
                <a:solidFill>
                  <a:schemeClr val="tx1"/>
                </a:solidFill>
              </a:defRPr>
            </a:lvl1pPr>
            <a:lvl2pPr marL="0" indent="0" algn="ctr">
              <a:lnSpc>
                <a:spcPct val="100000"/>
              </a:lnSpc>
              <a:spcBef>
                <a:spcPts val="0"/>
              </a:spcBef>
              <a:spcAft>
                <a:spcPts val="0"/>
              </a:spcAft>
              <a:buNone/>
              <a:defRPr sz="1350" b="0"/>
            </a:lvl2pPr>
            <a:lvl3pPr marL="0" indent="0" algn="ctr">
              <a:lnSpc>
                <a:spcPct val="100000"/>
              </a:lnSpc>
              <a:spcBef>
                <a:spcPts val="0"/>
              </a:spcBef>
              <a:spcAft>
                <a:spcPts val="0"/>
              </a:spcAft>
              <a:buNone/>
              <a:defRPr sz="1350" b="0"/>
            </a:lvl3pPr>
            <a:lvl4pPr marL="0" indent="0" algn="ctr">
              <a:lnSpc>
                <a:spcPct val="100000"/>
              </a:lnSpc>
              <a:spcBef>
                <a:spcPts val="0"/>
              </a:spcBef>
              <a:buNone/>
              <a:defRPr sz="1350" b="0"/>
            </a:lvl4pPr>
            <a:lvl5pPr marL="0" indent="0" algn="ctr">
              <a:lnSpc>
                <a:spcPct val="100000"/>
              </a:lnSpc>
              <a:spcBef>
                <a:spcPts val="0"/>
              </a:spcBef>
              <a:buNone/>
              <a:defRPr sz="1350" b="0"/>
            </a:lvl5pPr>
            <a:lvl6pPr marL="0" indent="0" algn="ctr">
              <a:lnSpc>
                <a:spcPct val="100000"/>
              </a:lnSpc>
              <a:spcBef>
                <a:spcPts val="0"/>
              </a:spcBef>
              <a:buNone/>
              <a:defRPr sz="1350" b="0"/>
            </a:lvl6pPr>
            <a:lvl7pPr marL="0" indent="0" algn="ctr">
              <a:lnSpc>
                <a:spcPct val="100000"/>
              </a:lnSpc>
              <a:spcBef>
                <a:spcPts val="0"/>
              </a:spcBef>
              <a:buNone/>
              <a:defRPr sz="1350" b="0"/>
            </a:lvl7pPr>
            <a:lvl8pPr marL="0" indent="0" algn="ctr">
              <a:lnSpc>
                <a:spcPct val="100000"/>
              </a:lnSpc>
              <a:spcBef>
                <a:spcPts val="0"/>
              </a:spcBef>
              <a:buNone/>
              <a:defRPr sz="1350" b="0"/>
            </a:lvl8pPr>
            <a:lvl9pPr marL="0" indent="0" algn="ctr">
              <a:lnSpc>
                <a:spcPct val="100000"/>
              </a:lnSpc>
              <a:spcBef>
                <a:spcPts val="0"/>
              </a:spcBef>
              <a:buNone/>
              <a:defRPr sz="1350" b="0"/>
            </a:lvl9pPr>
          </a:lstStyle>
          <a:p>
            <a:pPr lvl="0"/>
            <a:r>
              <a:rPr lang="fr-CA" dirty="0"/>
              <a:t>Cliquez pour insérer le texte</a:t>
            </a:r>
          </a:p>
        </p:txBody>
      </p:sp>
      <p:sp>
        <p:nvSpPr>
          <p:cNvPr id="32" name="Espace réservé du texte 2">
            <a:extLst>
              <a:ext uri="{FF2B5EF4-FFF2-40B4-BE49-F238E27FC236}">
                <a16:creationId xmlns:a16="http://schemas.microsoft.com/office/drawing/2014/main" id="{885545B6-607B-874E-9B9E-336FB1BFB960}"/>
              </a:ext>
            </a:extLst>
          </p:cNvPr>
          <p:cNvSpPr>
            <a:spLocks noGrp="1"/>
          </p:cNvSpPr>
          <p:nvPr>
            <p:ph type="body" idx="27" hasCustomPrompt="1"/>
          </p:nvPr>
        </p:nvSpPr>
        <p:spPr>
          <a:xfrm>
            <a:off x="5454956" y="3548709"/>
            <a:ext cx="1547813" cy="815002"/>
          </a:xfrm>
        </p:spPr>
        <p:txBody>
          <a:bodyPr anchor="t"/>
          <a:lstStyle>
            <a:lvl1pPr marL="0" indent="0" algn="ctr">
              <a:lnSpc>
                <a:spcPct val="100000"/>
              </a:lnSpc>
              <a:spcBef>
                <a:spcPts val="0"/>
              </a:spcBef>
              <a:spcAft>
                <a:spcPts val="0"/>
              </a:spcAft>
              <a:buNone/>
              <a:defRPr sz="1350" b="0">
                <a:solidFill>
                  <a:schemeClr val="tx1"/>
                </a:solidFill>
              </a:defRPr>
            </a:lvl1pPr>
            <a:lvl2pPr marL="0" indent="0" algn="ctr">
              <a:lnSpc>
                <a:spcPct val="100000"/>
              </a:lnSpc>
              <a:spcBef>
                <a:spcPts val="0"/>
              </a:spcBef>
              <a:spcAft>
                <a:spcPts val="0"/>
              </a:spcAft>
              <a:buNone/>
              <a:defRPr sz="1350" b="0"/>
            </a:lvl2pPr>
            <a:lvl3pPr marL="0" indent="0" algn="ctr">
              <a:lnSpc>
                <a:spcPct val="100000"/>
              </a:lnSpc>
              <a:spcBef>
                <a:spcPts val="0"/>
              </a:spcBef>
              <a:spcAft>
                <a:spcPts val="0"/>
              </a:spcAft>
              <a:buNone/>
              <a:defRPr sz="1350" b="0"/>
            </a:lvl3pPr>
            <a:lvl4pPr marL="0" indent="0" algn="ctr">
              <a:lnSpc>
                <a:spcPct val="100000"/>
              </a:lnSpc>
              <a:spcBef>
                <a:spcPts val="0"/>
              </a:spcBef>
              <a:buNone/>
              <a:defRPr sz="1350" b="0"/>
            </a:lvl4pPr>
            <a:lvl5pPr marL="0" indent="0" algn="ctr">
              <a:lnSpc>
                <a:spcPct val="100000"/>
              </a:lnSpc>
              <a:spcBef>
                <a:spcPts val="0"/>
              </a:spcBef>
              <a:buNone/>
              <a:defRPr sz="1350" b="0"/>
            </a:lvl5pPr>
            <a:lvl6pPr marL="0" indent="0" algn="ctr">
              <a:lnSpc>
                <a:spcPct val="100000"/>
              </a:lnSpc>
              <a:spcBef>
                <a:spcPts val="0"/>
              </a:spcBef>
              <a:buNone/>
              <a:defRPr sz="1350" b="0"/>
            </a:lvl6pPr>
            <a:lvl7pPr marL="0" indent="0" algn="ctr">
              <a:lnSpc>
                <a:spcPct val="100000"/>
              </a:lnSpc>
              <a:spcBef>
                <a:spcPts val="0"/>
              </a:spcBef>
              <a:buNone/>
              <a:defRPr sz="1350" b="0"/>
            </a:lvl7pPr>
            <a:lvl8pPr marL="0" indent="0" algn="ctr">
              <a:lnSpc>
                <a:spcPct val="100000"/>
              </a:lnSpc>
              <a:spcBef>
                <a:spcPts val="0"/>
              </a:spcBef>
              <a:buNone/>
              <a:defRPr sz="1350" b="0"/>
            </a:lvl8pPr>
            <a:lvl9pPr marL="0" indent="0" algn="ctr">
              <a:lnSpc>
                <a:spcPct val="100000"/>
              </a:lnSpc>
              <a:spcBef>
                <a:spcPts val="0"/>
              </a:spcBef>
              <a:buNone/>
              <a:defRPr sz="1350" b="0"/>
            </a:lvl9pPr>
          </a:lstStyle>
          <a:p>
            <a:pPr lvl="0"/>
            <a:r>
              <a:rPr lang="fr-CA" dirty="0"/>
              <a:t>Cliquez pour insérer le texte</a:t>
            </a:r>
          </a:p>
        </p:txBody>
      </p:sp>
    </p:spTree>
    <p:extLst>
      <p:ext uri="{BB962C8B-B14F-4D97-AF65-F5344CB8AC3E}">
        <p14:creationId xmlns:p14="http://schemas.microsoft.com/office/powerpoint/2010/main" val="362949245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529972" y="2419202"/>
            <a:ext cx="7886700" cy="993775"/>
          </a:xfrm>
          <a:prstGeom prst="rect">
            <a:avLst/>
          </a:prstGeom>
        </p:spPr>
        <p:txBody>
          <a:bodyPr anchor="ctr"/>
          <a:lstStyle>
            <a:lvl1pPr>
              <a:defRPr sz="4800" b="1">
                <a:solidFill>
                  <a:srgbClr val="1B2F5F"/>
                </a:solidFill>
                <a:latin typeface="Trebuchet MS" panose="020B0603020202020204" pitchFamily="34" charset="0"/>
              </a:defRPr>
            </a:lvl1pPr>
          </a:lstStyle>
          <a:p>
            <a:r>
              <a:rPr lang="fr-FR" dirty="0"/>
              <a:t>Modifiez le style du titre</a:t>
            </a:r>
            <a:endParaRPr lang="fr-CA" dirty="0"/>
          </a:p>
        </p:txBody>
      </p:sp>
      <p:sp>
        <p:nvSpPr>
          <p:cNvPr id="3" name="Espace réservé du numéro de diapositive 2"/>
          <p:cNvSpPr>
            <a:spLocks noGrp="1"/>
          </p:cNvSpPr>
          <p:nvPr>
            <p:ph type="sldNum" sz="quarter" idx="10"/>
          </p:nvPr>
        </p:nvSpPr>
        <p:spPr/>
        <p:txBody>
          <a:bodyPr/>
          <a:lstStyle>
            <a:lvl1pPr>
              <a:defRPr>
                <a:solidFill>
                  <a:schemeClr val="tx1"/>
                </a:solidFill>
              </a:defRPr>
            </a:lvl1pPr>
          </a:lstStyle>
          <a:p>
            <a:fld id="{11DE34E7-4056-4448-96D9-B4D2A2E2883F}" type="slidenum">
              <a:rPr lang="fr-CA" smtClean="0"/>
              <a:pPr/>
              <a:t>‹N°›</a:t>
            </a:fld>
            <a:endParaRPr lang="fr-CA" dirty="0"/>
          </a:p>
        </p:txBody>
      </p:sp>
    </p:spTree>
    <p:extLst>
      <p:ext uri="{BB962C8B-B14F-4D97-AF65-F5344CB8AC3E}">
        <p14:creationId xmlns:p14="http://schemas.microsoft.com/office/powerpoint/2010/main" val="16254645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re simple, sous-titre et échéancier">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82133F27-DBA2-BE4A-BAE3-DB1251354C82}"/>
              </a:ext>
            </a:extLst>
          </p:cNvPr>
          <p:cNvCxnSpPr>
            <a:cxnSpLocks/>
          </p:cNvCxnSpPr>
          <p:nvPr userDrawn="1"/>
        </p:nvCxnSpPr>
        <p:spPr>
          <a:xfrm>
            <a:off x="794670" y="2858844"/>
            <a:ext cx="755466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p>
            <a:endParaRPr lang="fr-CA" dirty="0"/>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p>
            <a:fld id="{8B69CE05-7327-B048-93DD-60FA085DCF44}" type="slidenum">
              <a:rPr lang="fr-CA" smtClean="0"/>
              <a:t>‹N°›</a:t>
            </a:fld>
            <a:endParaRPr lang="fr-CA" dirty="0"/>
          </a:p>
        </p:txBody>
      </p:sp>
      <p:sp>
        <p:nvSpPr>
          <p:cNvPr id="7" name="Espace réservé du texte 2">
            <a:extLst>
              <a:ext uri="{FF2B5EF4-FFF2-40B4-BE49-F238E27FC236}">
                <a16:creationId xmlns:a16="http://schemas.microsoft.com/office/drawing/2014/main" id="{F96A51B7-D802-FA42-AD28-304B645F2D95}"/>
              </a:ext>
            </a:extLst>
          </p:cNvPr>
          <p:cNvSpPr>
            <a:spLocks noGrp="1"/>
          </p:cNvSpPr>
          <p:nvPr>
            <p:ph type="body" idx="15" hasCustomPrompt="1"/>
          </p:nvPr>
        </p:nvSpPr>
        <p:spPr>
          <a:xfrm>
            <a:off x="573786" y="4381607"/>
            <a:ext cx="7998714" cy="266577"/>
          </a:xfrm>
        </p:spPr>
        <p:txBody>
          <a:bodyPr anchor="b"/>
          <a:lstStyle>
            <a:lvl1pPr marL="0" indent="0" algn="l">
              <a:lnSpc>
                <a:spcPct val="100000"/>
              </a:lnSpc>
              <a:spcBef>
                <a:spcPts val="0"/>
              </a:spcBef>
              <a:spcAft>
                <a:spcPts val="0"/>
              </a:spcAft>
              <a:buNone/>
              <a:defRPr sz="750" b="0">
                <a:solidFill>
                  <a:schemeClr val="tx1"/>
                </a:solidFill>
              </a:defRPr>
            </a:lvl1pPr>
            <a:lvl2pPr marL="0" indent="0">
              <a:lnSpc>
                <a:spcPct val="100000"/>
              </a:lnSpc>
              <a:spcBef>
                <a:spcPts val="0"/>
              </a:spcBef>
              <a:spcAft>
                <a:spcPts val="0"/>
              </a:spcAft>
              <a:buNone/>
              <a:defRPr sz="750" b="0"/>
            </a:lvl2pPr>
            <a:lvl3pPr marL="0" indent="0">
              <a:lnSpc>
                <a:spcPct val="100000"/>
              </a:lnSpc>
              <a:spcBef>
                <a:spcPts val="0"/>
              </a:spcBef>
              <a:spcAft>
                <a:spcPts val="0"/>
              </a:spcAft>
              <a:buNone/>
              <a:defRPr sz="750" b="0"/>
            </a:lvl3pPr>
            <a:lvl4pPr marL="0" indent="0">
              <a:lnSpc>
                <a:spcPct val="100000"/>
              </a:lnSpc>
              <a:spcBef>
                <a:spcPts val="0"/>
              </a:spcBef>
              <a:buNone/>
              <a:defRPr sz="750" b="0"/>
            </a:lvl4pPr>
            <a:lvl5pPr marL="0" indent="0">
              <a:lnSpc>
                <a:spcPct val="100000"/>
              </a:lnSpc>
              <a:spcBef>
                <a:spcPts val="0"/>
              </a:spcBef>
              <a:buNone/>
              <a:defRPr sz="750" b="0"/>
            </a:lvl5pPr>
            <a:lvl6pPr marL="0" indent="0">
              <a:lnSpc>
                <a:spcPct val="100000"/>
              </a:lnSpc>
              <a:spcBef>
                <a:spcPts val="0"/>
              </a:spcBef>
              <a:buNone/>
              <a:defRPr sz="750" b="0"/>
            </a:lvl6pPr>
            <a:lvl7pPr marL="2057400" indent="0">
              <a:buNone/>
              <a:defRPr sz="1200" b="1"/>
            </a:lvl7pPr>
            <a:lvl8pPr marL="2400300" indent="0">
              <a:buNone/>
              <a:defRPr sz="1200" b="1"/>
            </a:lvl8pPr>
            <a:lvl9pPr marL="2743200" indent="0">
              <a:buNone/>
              <a:defRPr sz="1200" b="1"/>
            </a:lvl9pPr>
          </a:lstStyle>
          <a:p>
            <a:pPr lvl="0"/>
            <a:r>
              <a:rPr lang="fr-CA" dirty="0"/>
              <a:t>Source</a:t>
            </a:r>
          </a:p>
        </p:txBody>
      </p:sp>
      <p:sp>
        <p:nvSpPr>
          <p:cNvPr id="15" name="Titre 14">
            <a:extLst>
              <a:ext uri="{FF2B5EF4-FFF2-40B4-BE49-F238E27FC236}">
                <a16:creationId xmlns:a16="http://schemas.microsoft.com/office/drawing/2014/main" id="{88B37E50-98F0-554E-9B62-F135A3728CEE}"/>
              </a:ext>
            </a:extLst>
          </p:cNvPr>
          <p:cNvSpPr>
            <a:spLocks noGrp="1"/>
          </p:cNvSpPr>
          <p:nvPr>
            <p:ph type="title"/>
          </p:nvPr>
        </p:nvSpPr>
        <p:spPr>
          <a:xfrm>
            <a:off x="572606" y="542831"/>
            <a:ext cx="7998789" cy="452415"/>
          </a:xfrm>
        </p:spPr>
        <p:txBody>
          <a:bodyPr/>
          <a:lstStyle/>
          <a:p>
            <a:r>
              <a:rPr lang="fr-CA" dirty="0"/>
              <a:t>Modifier le style du titre</a:t>
            </a:r>
          </a:p>
        </p:txBody>
      </p:sp>
      <p:sp>
        <p:nvSpPr>
          <p:cNvPr id="19" name="Espace réservé du texte 2">
            <a:extLst>
              <a:ext uri="{FF2B5EF4-FFF2-40B4-BE49-F238E27FC236}">
                <a16:creationId xmlns:a16="http://schemas.microsoft.com/office/drawing/2014/main" id="{6503CB24-A809-F346-93BF-34E1881A9590}"/>
              </a:ext>
            </a:extLst>
          </p:cNvPr>
          <p:cNvSpPr>
            <a:spLocks noGrp="1"/>
          </p:cNvSpPr>
          <p:nvPr>
            <p:ph type="body" idx="16" hasCustomPrompt="1"/>
          </p:nvPr>
        </p:nvSpPr>
        <p:spPr>
          <a:xfrm>
            <a:off x="573786" y="1017291"/>
            <a:ext cx="7998714" cy="411480"/>
          </a:xfrm>
        </p:spPr>
        <p:txBody>
          <a:bodyPr anchor="t"/>
          <a:lstStyle>
            <a:lvl1pPr marL="0" indent="0" algn="l">
              <a:lnSpc>
                <a:spcPct val="90000"/>
              </a:lnSpc>
              <a:spcBef>
                <a:spcPts val="0"/>
              </a:spcBef>
              <a:spcAft>
                <a:spcPts val="0"/>
              </a:spcAft>
              <a:buNone/>
              <a:defRPr sz="2250" b="1">
                <a:solidFill>
                  <a:schemeClr val="tx1"/>
                </a:solidFill>
              </a:defRPr>
            </a:lvl1pPr>
            <a:lvl2pPr marL="0" indent="0">
              <a:lnSpc>
                <a:spcPct val="90000"/>
              </a:lnSpc>
              <a:spcBef>
                <a:spcPts val="0"/>
              </a:spcBef>
              <a:spcAft>
                <a:spcPts val="0"/>
              </a:spcAft>
              <a:buNone/>
              <a:defRPr sz="2250" b="1"/>
            </a:lvl2pPr>
            <a:lvl3pPr marL="0" indent="0">
              <a:lnSpc>
                <a:spcPct val="90000"/>
              </a:lnSpc>
              <a:spcBef>
                <a:spcPts val="0"/>
              </a:spcBef>
              <a:spcAft>
                <a:spcPts val="0"/>
              </a:spcAft>
              <a:buNone/>
              <a:defRPr sz="2250" b="1"/>
            </a:lvl3pPr>
            <a:lvl4pPr marL="0" indent="0">
              <a:lnSpc>
                <a:spcPct val="90000"/>
              </a:lnSpc>
              <a:spcBef>
                <a:spcPts val="0"/>
              </a:spcBef>
              <a:buNone/>
              <a:defRPr sz="2250" b="1"/>
            </a:lvl4pPr>
            <a:lvl5pPr marL="0" indent="0">
              <a:lnSpc>
                <a:spcPct val="90000"/>
              </a:lnSpc>
              <a:spcBef>
                <a:spcPts val="0"/>
              </a:spcBef>
              <a:buNone/>
              <a:defRPr sz="2250" b="1"/>
            </a:lvl5pPr>
            <a:lvl6pPr marL="0" indent="0">
              <a:lnSpc>
                <a:spcPct val="90000"/>
              </a:lnSpc>
              <a:spcBef>
                <a:spcPts val="0"/>
              </a:spcBef>
              <a:buNone/>
              <a:defRPr sz="2250" b="1">
                <a:solidFill>
                  <a:schemeClr val="tx1"/>
                </a:solidFill>
              </a:defRPr>
            </a:lvl6pPr>
            <a:lvl7pPr marL="0" indent="0">
              <a:spcBef>
                <a:spcPts val="0"/>
              </a:spcBef>
              <a:buNone/>
              <a:defRPr sz="2250" b="1"/>
            </a:lvl7pPr>
            <a:lvl8pPr marL="0" indent="0">
              <a:spcBef>
                <a:spcPts val="0"/>
              </a:spcBef>
              <a:buNone/>
              <a:defRPr sz="2250" b="1"/>
            </a:lvl8pPr>
            <a:lvl9pPr marL="0" indent="0">
              <a:spcBef>
                <a:spcPts val="0"/>
              </a:spcBef>
              <a:buNone/>
              <a:defRPr sz="2250" b="1"/>
            </a:lvl9pPr>
          </a:lstStyle>
          <a:p>
            <a:pPr lvl="0"/>
            <a:r>
              <a:rPr lang="fr-CA" dirty="0"/>
              <a:t>Modifier le style du sous-titre</a:t>
            </a:r>
          </a:p>
        </p:txBody>
      </p:sp>
      <p:sp>
        <p:nvSpPr>
          <p:cNvPr id="10" name="Ellipse 9">
            <a:extLst>
              <a:ext uri="{FF2B5EF4-FFF2-40B4-BE49-F238E27FC236}">
                <a16:creationId xmlns:a16="http://schemas.microsoft.com/office/drawing/2014/main" id="{E771D270-480A-6A48-9E62-E2AF8288CCB0}"/>
              </a:ext>
            </a:extLst>
          </p:cNvPr>
          <p:cNvSpPr>
            <a:spLocks noChangeAspect="1"/>
          </p:cNvSpPr>
          <p:nvPr userDrawn="1"/>
        </p:nvSpPr>
        <p:spPr>
          <a:xfrm>
            <a:off x="579290" y="2735400"/>
            <a:ext cx="246888" cy="246888"/>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CA" sz="1350" dirty="0">
              <a:solidFill>
                <a:schemeClr val="bg1"/>
              </a:solidFill>
            </a:endParaRPr>
          </a:p>
        </p:txBody>
      </p:sp>
      <p:sp>
        <p:nvSpPr>
          <p:cNvPr id="21" name="Ellipse 20">
            <a:extLst>
              <a:ext uri="{FF2B5EF4-FFF2-40B4-BE49-F238E27FC236}">
                <a16:creationId xmlns:a16="http://schemas.microsoft.com/office/drawing/2014/main" id="{2053665D-AFF4-184B-B076-0E170AD23C91}"/>
              </a:ext>
            </a:extLst>
          </p:cNvPr>
          <p:cNvSpPr>
            <a:spLocks noChangeAspect="1"/>
          </p:cNvSpPr>
          <p:nvPr userDrawn="1"/>
        </p:nvSpPr>
        <p:spPr>
          <a:xfrm>
            <a:off x="8335505" y="2735400"/>
            <a:ext cx="246888" cy="246888"/>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CA" sz="1350" dirty="0">
              <a:solidFill>
                <a:schemeClr val="bg1"/>
              </a:solidFill>
            </a:endParaRPr>
          </a:p>
        </p:txBody>
      </p:sp>
      <p:sp>
        <p:nvSpPr>
          <p:cNvPr id="23" name="Espace réservé du texte 22">
            <a:extLst>
              <a:ext uri="{FF2B5EF4-FFF2-40B4-BE49-F238E27FC236}">
                <a16:creationId xmlns:a16="http://schemas.microsoft.com/office/drawing/2014/main" id="{35EEA8BD-6AF4-3741-84CE-BBB653773EFB}"/>
              </a:ext>
            </a:extLst>
          </p:cNvPr>
          <p:cNvSpPr>
            <a:spLocks noGrp="1"/>
          </p:cNvSpPr>
          <p:nvPr>
            <p:ph type="body" sz="quarter" idx="17"/>
          </p:nvPr>
        </p:nvSpPr>
        <p:spPr>
          <a:xfrm>
            <a:off x="1045289" y="3166813"/>
            <a:ext cx="1405889" cy="720090"/>
          </a:xfrm>
        </p:spPr>
        <p:txBody>
          <a:bodyPr/>
          <a:lstStyle>
            <a:lvl1pPr marL="0" algn="ctr">
              <a:lnSpc>
                <a:spcPct val="100000"/>
              </a:lnSpc>
              <a:spcBef>
                <a:spcPts val="0"/>
              </a:spcBef>
              <a:spcAft>
                <a:spcPts val="0"/>
              </a:spcAft>
              <a:defRPr sz="750">
                <a:solidFill>
                  <a:schemeClr val="tx1"/>
                </a:solidFill>
              </a:defRPr>
            </a:lvl1pPr>
            <a:lvl2pPr marL="0" algn="ctr">
              <a:lnSpc>
                <a:spcPct val="100000"/>
              </a:lnSpc>
              <a:spcBef>
                <a:spcPts val="0"/>
              </a:spcBef>
              <a:spcAft>
                <a:spcPts val="0"/>
              </a:spcAft>
              <a:defRPr sz="750">
                <a:solidFill>
                  <a:schemeClr val="tx1"/>
                </a:solidFill>
              </a:defRPr>
            </a:lvl2pPr>
            <a:lvl3pPr marL="0" indent="0" algn="ctr">
              <a:lnSpc>
                <a:spcPct val="100000"/>
              </a:lnSpc>
              <a:spcBef>
                <a:spcPts val="0"/>
              </a:spcBef>
              <a:spcAft>
                <a:spcPts val="0"/>
              </a:spcAft>
              <a:buNone/>
              <a:tabLst/>
              <a:defRPr sz="750">
                <a:solidFill>
                  <a:schemeClr val="tx1"/>
                </a:solidFill>
              </a:defRPr>
            </a:lvl3pPr>
            <a:lvl4pPr marL="0" indent="0" algn="ctr">
              <a:lnSpc>
                <a:spcPct val="100000"/>
              </a:lnSpc>
              <a:spcBef>
                <a:spcPts val="0"/>
              </a:spcBef>
              <a:spcAft>
                <a:spcPts val="0"/>
              </a:spcAft>
              <a:buNone/>
              <a:tabLst/>
              <a:defRPr sz="750">
                <a:solidFill>
                  <a:schemeClr val="tx1"/>
                </a:solidFill>
              </a:defRPr>
            </a:lvl4pPr>
            <a:lvl5pPr marL="0" indent="0" algn="ctr">
              <a:lnSpc>
                <a:spcPct val="100000"/>
              </a:lnSpc>
              <a:spcBef>
                <a:spcPts val="0"/>
              </a:spcBef>
              <a:spcAft>
                <a:spcPts val="0"/>
              </a:spcAft>
              <a:buNone/>
              <a:tabLst/>
              <a:defRPr sz="750">
                <a:solidFill>
                  <a:schemeClr val="tx1"/>
                </a:solidFill>
              </a:defRPr>
            </a:lvl5pPr>
          </a:lstStyle>
          <a:p>
            <a:pPr lvl="0"/>
            <a:r>
              <a:rPr lang="fr-CA" dirty="0"/>
              <a:t>Cliquez pour modifier les styles du texte du masque</a:t>
            </a:r>
          </a:p>
          <a:p>
            <a:pPr lvl="1"/>
            <a:r>
              <a:rPr lang="fr-CA" dirty="0"/>
              <a:t>Deuxième niveau</a:t>
            </a:r>
          </a:p>
        </p:txBody>
      </p:sp>
      <p:sp>
        <p:nvSpPr>
          <p:cNvPr id="24" name="Espace réservé du texte 22">
            <a:extLst>
              <a:ext uri="{FF2B5EF4-FFF2-40B4-BE49-F238E27FC236}">
                <a16:creationId xmlns:a16="http://schemas.microsoft.com/office/drawing/2014/main" id="{17020272-FF89-0547-B2B9-BB1361BB893D}"/>
              </a:ext>
            </a:extLst>
          </p:cNvPr>
          <p:cNvSpPr>
            <a:spLocks noGrp="1"/>
          </p:cNvSpPr>
          <p:nvPr>
            <p:ph type="body" sz="quarter" idx="18"/>
          </p:nvPr>
        </p:nvSpPr>
        <p:spPr>
          <a:xfrm>
            <a:off x="1045289" y="1902619"/>
            <a:ext cx="1409154" cy="718676"/>
          </a:xfrm>
        </p:spPr>
        <p:txBody>
          <a:bodyPr anchor="t"/>
          <a:lstStyle>
            <a:lvl1pPr marL="0" algn="ctr">
              <a:lnSpc>
                <a:spcPct val="100000"/>
              </a:lnSpc>
              <a:spcBef>
                <a:spcPts val="0"/>
              </a:spcBef>
              <a:spcAft>
                <a:spcPts val="0"/>
              </a:spcAft>
              <a:defRPr sz="750">
                <a:solidFill>
                  <a:schemeClr val="tx1"/>
                </a:solidFill>
              </a:defRPr>
            </a:lvl1pPr>
            <a:lvl2pPr marL="0" algn="ctr">
              <a:lnSpc>
                <a:spcPct val="100000"/>
              </a:lnSpc>
              <a:spcBef>
                <a:spcPts val="0"/>
              </a:spcBef>
              <a:spcAft>
                <a:spcPts val="0"/>
              </a:spcAft>
              <a:defRPr sz="750">
                <a:solidFill>
                  <a:schemeClr val="tx1"/>
                </a:solidFill>
              </a:defRPr>
            </a:lvl2pPr>
            <a:lvl3pPr marL="0" indent="0" algn="ctr">
              <a:lnSpc>
                <a:spcPct val="100000"/>
              </a:lnSpc>
              <a:spcBef>
                <a:spcPts val="0"/>
              </a:spcBef>
              <a:spcAft>
                <a:spcPts val="0"/>
              </a:spcAft>
              <a:buNone/>
              <a:tabLst/>
              <a:defRPr sz="750">
                <a:solidFill>
                  <a:schemeClr val="tx1"/>
                </a:solidFill>
              </a:defRPr>
            </a:lvl3pPr>
            <a:lvl4pPr marL="0" indent="0" algn="ctr">
              <a:lnSpc>
                <a:spcPct val="100000"/>
              </a:lnSpc>
              <a:spcBef>
                <a:spcPts val="0"/>
              </a:spcBef>
              <a:spcAft>
                <a:spcPts val="0"/>
              </a:spcAft>
              <a:buNone/>
              <a:tabLst/>
              <a:defRPr sz="750">
                <a:solidFill>
                  <a:schemeClr val="tx1"/>
                </a:solidFill>
              </a:defRPr>
            </a:lvl4pPr>
            <a:lvl5pPr marL="0" indent="0" algn="ctr">
              <a:lnSpc>
                <a:spcPct val="100000"/>
              </a:lnSpc>
              <a:spcBef>
                <a:spcPts val="0"/>
              </a:spcBef>
              <a:spcAft>
                <a:spcPts val="0"/>
              </a:spcAft>
              <a:buNone/>
              <a:tabLst/>
              <a:defRPr sz="750">
                <a:solidFill>
                  <a:schemeClr val="tx1"/>
                </a:solidFill>
              </a:defRPr>
            </a:lvl5pPr>
          </a:lstStyle>
          <a:p>
            <a:pPr lvl="0"/>
            <a:r>
              <a:rPr lang="fr-CA" dirty="0"/>
              <a:t>Cliquez pour modifier les styles du texte du masque</a:t>
            </a:r>
          </a:p>
          <a:p>
            <a:pPr lvl="1"/>
            <a:r>
              <a:rPr lang="fr-CA" dirty="0"/>
              <a:t>Deuxième niveau</a:t>
            </a:r>
          </a:p>
        </p:txBody>
      </p:sp>
      <p:sp>
        <p:nvSpPr>
          <p:cNvPr id="28" name="Espace réservé du texte 22">
            <a:extLst>
              <a:ext uri="{FF2B5EF4-FFF2-40B4-BE49-F238E27FC236}">
                <a16:creationId xmlns:a16="http://schemas.microsoft.com/office/drawing/2014/main" id="{D52AA2EA-5407-0F40-9F2A-12C45D8A34E8}"/>
              </a:ext>
            </a:extLst>
          </p:cNvPr>
          <p:cNvSpPr>
            <a:spLocks noGrp="1"/>
          </p:cNvSpPr>
          <p:nvPr>
            <p:ph type="body" sz="quarter" idx="19"/>
          </p:nvPr>
        </p:nvSpPr>
        <p:spPr>
          <a:xfrm>
            <a:off x="2925653" y="3166813"/>
            <a:ext cx="1405889" cy="720090"/>
          </a:xfrm>
        </p:spPr>
        <p:txBody>
          <a:bodyPr/>
          <a:lstStyle>
            <a:lvl1pPr marL="0" algn="ctr">
              <a:lnSpc>
                <a:spcPct val="100000"/>
              </a:lnSpc>
              <a:spcBef>
                <a:spcPts val="0"/>
              </a:spcBef>
              <a:spcAft>
                <a:spcPts val="0"/>
              </a:spcAft>
              <a:defRPr sz="750">
                <a:solidFill>
                  <a:schemeClr val="tx1"/>
                </a:solidFill>
              </a:defRPr>
            </a:lvl1pPr>
            <a:lvl2pPr marL="0" algn="ctr">
              <a:lnSpc>
                <a:spcPct val="100000"/>
              </a:lnSpc>
              <a:spcBef>
                <a:spcPts val="0"/>
              </a:spcBef>
              <a:spcAft>
                <a:spcPts val="0"/>
              </a:spcAft>
              <a:defRPr sz="750">
                <a:solidFill>
                  <a:schemeClr val="tx1"/>
                </a:solidFill>
              </a:defRPr>
            </a:lvl2pPr>
            <a:lvl3pPr marL="0" indent="0" algn="ctr">
              <a:lnSpc>
                <a:spcPct val="100000"/>
              </a:lnSpc>
              <a:spcBef>
                <a:spcPts val="0"/>
              </a:spcBef>
              <a:spcAft>
                <a:spcPts val="0"/>
              </a:spcAft>
              <a:buNone/>
              <a:tabLst/>
              <a:defRPr sz="750">
                <a:solidFill>
                  <a:schemeClr val="tx1"/>
                </a:solidFill>
              </a:defRPr>
            </a:lvl3pPr>
            <a:lvl4pPr marL="0" indent="0" algn="ctr">
              <a:lnSpc>
                <a:spcPct val="100000"/>
              </a:lnSpc>
              <a:spcBef>
                <a:spcPts val="0"/>
              </a:spcBef>
              <a:spcAft>
                <a:spcPts val="0"/>
              </a:spcAft>
              <a:buNone/>
              <a:tabLst/>
              <a:defRPr sz="750">
                <a:solidFill>
                  <a:schemeClr val="tx1"/>
                </a:solidFill>
              </a:defRPr>
            </a:lvl4pPr>
            <a:lvl5pPr marL="0" indent="0" algn="ctr">
              <a:lnSpc>
                <a:spcPct val="100000"/>
              </a:lnSpc>
              <a:spcBef>
                <a:spcPts val="0"/>
              </a:spcBef>
              <a:spcAft>
                <a:spcPts val="0"/>
              </a:spcAft>
              <a:buNone/>
              <a:tabLst/>
              <a:defRPr sz="750">
                <a:solidFill>
                  <a:schemeClr val="tx1"/>
                </a:solidFill>
              </a:defRPr>
            </a:lvl5pPr>
          </a:lstStyle>
          <a:p>
            <a:pPr lvl="0"/>
            <a:r>
              <a:rPr lang="fr-CA" dirty="0"/>
              <a:t>Cliquez pour modifier les styles du texte du masque</a:t>
            </a:r>
          </a:p>
          <a:p>
            <a:pPr lvl="1"/>
            <a:r>
              <a:rPr lang="fr-CA" dirty="0"/>
              <a:t>Deuxième niveau</a:t>
            </a:r>
          </a:p>
        </p:txBody>
      </p:sp>
      <p:sp>
        <p:nvSpPr>
          <p:cNvPr id="29" name="Espace réservé du texte 22">
            <a:extLst>
              <a:ext uri="{FF2B5EF4-FFF2-40B4-BE49-F238E27FC236}">
                <a16:creationId xmlns:a16="http://schemas.microsoft.com/office/drawing/2014/main" id="{F252F9E0-B760-B049-BF6B-31E58224E6E9}"/>
              </a:ext>
            </a:extLst>
          </p:cNvPr>
          <p:cNvSpPr>
            <a:spLocks noGrp="1"/>
          </p:cNvSpPr>
          <p:nvPr>
            <p:ph type="body" sz="quarter" idx="20"/>
          </p:nvPr>
        </p:nvSpPr>
        <p:spPr>
          <a:xfrm>
            <a:off x="2925653" y="1902619"/>
            <a:ext cx="1409154" cy="718676"/>
          </a:xfrm>
        </p:spPr>
        <p:txBody>
          <a:bodyPr anchor="t"/>
          <a:lstStyle>
            <a:lvl1pPr marL="0" algn="ctr">
              <a:lnSpc>
                <a:spcPct val="100000"/>
              </a:lnSpc>
              <a:spcBef>
                <a:spcPts val="0"/>
              </a:spcBef>
              <a:spcAft>
                <a:spcPts val="0"/>
              </a:spcAft>
              <a:defRPr sz="750">
                <a:solidFill>
                  <a:schemeClr val="tx1"/>
                </a:solidFill>
              </a:defRPr>
            </a:lvl1pPr>
            <a:lvl2pPr marL="0" algn="ctr">
              <a:lnSpc>
                <a:spcPct val="100000"/>
              </a:lnSpc>
              <a:spcBef>
                <a:spcPts val="0"/>
              </a:spcBef>
              <a:spcAft>
                <a:spcPts val="0"/>
              </a:spcAft>
              <a:defRPr sz="750">
                <a:solidFill>
                  <a:schemeClr val="tx1"/>
                </a:solidFill>
              </a:defRPr>
            </a:lvl2pPr>
            <a:lvl3pPr marL="0" indent="0" algn="ctr">
              <a:lnSpc>
                <a:spcPct val="100000"/>
              </a:lnSpc>
              <a:spcBef>
                <a:spcPts val="0"/>
              </a:spcBef>
              <a:spcAft>
                <a:spcPts val="0"/>
              </a:spcAft>
              <a:buNone/>
              <a:tabLst/>
              <a:defRPr sz="750">
                <a:solidFill>
                  <a:schemeClr val="tx1"/>
                </a:solidFill>
              </a:defRPr>
            </a:lvl3pPr>
            <a:lvl4pPr marL="0" indent="0" algn="ctr">
              <a:lnSpc>
                <a:spcPct val="100000"/>
              </a:lnSpc>
              <a:spcBef>
                <a:spcPts val="0"/>
              </a:spcBef>
              <a:spcAft>
                <a:spcPts val="0"/>
              </a:spcAft>
              <a:buNone/>
              <a:tabLst/>
              <a:defRPr sz="750">
                <a:solidFill>
                  <a:schemeClr val="tx1"/>
                </a:solidFill>
              </a:defRPr>
            </a:lvl4pPr>
            <a:lvl5pPr marL="0" indent="0" algn="ctr">
              <a:lnSpc>
                <a:spcPct val="100000"/>
              </a:lnSpc>
              <a:spcBef>
                <a:spcPts val="0"/>
              </a:spcBef>
              <a:spcAft>
                <a:spcPts val="0"/>
              </a:spcAft>
              <a:buNone/>
              <a:tabLst/>
              <a:defRPr sz="750">
                <a:solidFill>
                  <a:schemeClr val="tx1"/>
                </a:solidFill>
              </a:defRPr>
            </a:lvl5pPr>
          </a:lstStyle>
          <a:p>
            <a:pPr lvl="0"/>
            <a:r>
              <a:rPr lang="fr-CA" dirty="0"/>
              <a:t>Cliquez pour modifier les styles du texte du masque</a:t>
            </a:r>
          </a:p>
          <a:p>
            <a:pPr lvl="1"/>
            <a:r>
              <a:rPr lang="fr-CA" dirty="0"/>
              <a:t>Deuxième niveau</a:t>
            </a:r>
          </a:p>
        </p:txBody>
      </p:sp>
      <p:sp>
        <p:nvSpPr>
          <p:cNvPr id="30" name="Espace réservé du texte 22">
            <a:extLst>
              <a:ext uri="{FF2B5EF4-FFF2-40B4-BE49-F238E27FC236}">
                <a16:creationId xmlns:a16="http://schemas.microsoft.com/office/drawing/2014/main" id="{86418685-7905-AC41-B207-A40359EAC70D}"/>
              </a:ext>
            </a:extLst>
          </p:cNvPr>
          <p:cNvSpPr>
            <a:spLocks noGrp="1"/>
          </p:cNvSpPr>
          <p:nvPr>
            <p:ph type="body" sz="quarter" idx="21"/>
          </p:nvPr>
        </p:nvSpPr>
        <p:spPr>
          <a:xfrm>
            <a:off x="4806017" y="3166813"/>
            <a:ext cx="1405889" cy="720090"/>
          </a:xfrm>
        </p:spPr>
        <p:txBody>
          <a:bodyPr/>
          <a:lstStyle>
            <a:lvl1pPr marL="0" algn="ctr">
              <a:lnSpc>
                <a:spcPct val="100000"/>
              </a:lnSpc>
              <a:spcBef>
                <a:spcPts val="0"/>
              </a:spcBef>
              <a:spcAft>
                <a:spcPts val="0"/>
              </a:spcAft>
              <a:defRPr sz="750">
                <a:solidFill>
                  <a:schemeClr val="tx1"/>
                </a:solidFill>
              </a:defRPr>
            </a:lvl1pPr>
            <a:lvl2pPr marL="0" algn="ctr">
              <a:lnSpc>
                <a:spcPct val="100000"/>
              </a:lnSpc>
              <a:spcBef>
                <a:spcPts val="0"/>
              </a:spcBef>
              <a:spcAft>
                <a:spcPts val="0"/>
              </a:spcAft>
              <a:defRPr sz="750">
                <a:solidFill>
                  <a:schemeClr val="tx1"/>
                </a:solidFill>
              </a:defRPr>
            </a:lvl2pPr>
            <a:lvl3pPr marL="0" indent="0" algn="ctr">
              <a:lnSpc>
                <a:spcPct val="100000"/>
              </a:lnSpc>
              <a:spcBef>
                <a:spcPts val="0"/>
              </a:spcBef>
              <a:spcAft>
                <a:spcPts val="0"/>
              </a:spcAft>
              <a:buNone/>
              <a:tabLst/>
              <a:defRPr sz="750">
                <a:solidFill>
                  <a:schemeClr val="tx1"/>
                </a:solidFill>
              </a:defRPr>
            </a:lvl3pPr>
            <a:lvl4pPr marL="0" indent="0" algn="ctr">
              <a:lnSpc>
                <a:spcPct val="100000"/>
              </a:lnSpc>
              <a:spcBef>
                <a:spcPts val="0"/>
              </a:spcBef>
              <a:spcAft>
                <a:spcPts val="0"/>
              </a:spcAft>
              <a:buNone/>
              <a:tabLst/>
              <a:defRPr sz="750">
                <a:solidFill>
                  <a:schemeClr val="tx1"/>
                </a:solidFill>
              </a:defRPr>
            </a:lvl4pPr>
            <a:lvl5pPr marL="0" indent="0" algn="ctr">
              <a:lnSpc>
                <a:spcPct val="100000"/>
              </a:lnSpc>
              <a:spcBef>
                <a:spcPts val="0"/>
              </a:spcBef>
              <a:spcAft>
                <a:spcPts val="0"/>
              </a:spcAft>
              <a:buNone/>
              <a:tabLst/>
              <a:defRPr sz="750">
                <a:solidFill>
                  <a:schemeClr val="tx1"/>
                </a:solidFill>
              </a:defRPr>
            </a:lvl5pPr>
          </a:lstStyle>
          <a:p>
            <a:pPr lvl="0"/>
            <a:r>
              <a:rPr lang="fr-CA" dirty="0"/>
              <a:t>Cliquez pour modifier les styles du texte du masque</a:t>
            </a:r>
          </a:p>
          <a:p>
            <a:pPr lvl="1"/>
            <a:r>
              <a:rPr lang="fr-CA" dirty="0"/>
              <a:t>Deuxième niveau</a:t>
            </a:r>
          </a:p>
        </p:txBody>
      </p:sp>
      <p:sp>
        <p:nvSpPr>
          <p:cNvPr id="31" name="Espace réservé du texte 22">
            <a:extLst>
              <a:ext uri="{FF2B5EF4-FFF2-40B4-BE49-F238E27FC236}">
                <a16:creationId xmlns:a16="http://schemas.microsoft.com/office/drawing/2014/main" id="{2209327F-BB8F-3344-8C6D-2A018AFC1DF6}"/>
              </a:ext>
            </a:extLst>
          </p:cNvPr>
          <p:cNvSpPr>
            <a:spLocks noGrp="1"/>
          </p:cNvSpPr>
          <p:nvPr>
            <p:ph type="body" sz="quarter" idx="22"/>
          </p:nvPr>
        </p:nvSpPr>
        <p:spPr>
          <a:xfrm>
            <a:off x="4806017" y="1902619"/>
            <a:ext cx="1409154" cy="718676"/>
          </a:xfrm>
        </p:spPr>
        <p:txBody>
          <a:bodyPr anchor="t"/>
          <a:lstStyle>
            <a:lvl1pPr marL="0" algn="ctr">
              <a:lnSpc>
                <a:spcPct val="100000"/>
              </a:lnSpc>
              <a:spcBef>
                <a:spcPts val="0"/>
              </a:spcBef>
              <a:spcAft>
                <a:spcPts val="0"/>
              </a:spcAft>
              <a:defRPr sz="750">
                <a:solidFill>
                  <a:schemeClr val="tx1"/>
                </a:solidFill>
              </a:defRPr>
            </a:lvl1pPr>
            <a:lvl2pPr marL="0" algn="ctr">
              <a:lnSpc>
                <a:spcPct val="100000"/>
              </a:lnSpc>
              <a:spcBef>
                <a:spcPts val="0"/>
              </a:spcBef>
              <a:spcAft>
                <a:spcPts val="0"/>
              </a:spcAft>
              <a:defRPr sz="750">
                <a:solidFill>
                  <a:schemeClr val="tx1"/>
                </a:solidFill>
              </a:defRPr>
            </a:lvl2pPr>
            <a:lvl3pPr marL="0" indent="0" algn="ctr">
              <a:lnSpc>
                <a:spcPct val="100000"/>
              </a:lnSpc>
              <a:spcBef>
                <a:spcPts val="0"/>
              </a:spcBef>
              <a:spcAft>
                <a:spcPts val="0"/>
              </a:spcAft>
              <a:buNone/>
              <a:tabLst/>
              <a:defRPr sz="750">
                <a:solidFill>
                  <a:schemeClr val="tx1"/>
                </a:solidFill>
              </a:defRPr>
            </a:lvl3pPr>
            <a:lvl4pPr marL="0" indent="0" algn="ctr">
              <a:lnSpc>
                <a:spcPct val="100000"/>
              </a:lnSpc>
              <a:spcBef>
                <a:spcPts val="0"/>
              </a:spcBef>
              <a:spcAft>
                <a:spcPts val="0"/>
              </a:spcAft>
              <a:buNone/>
              <a:tabLst/>
              <a:defRPr sz="750">
                <a:solidFill>
                  <a:schemeClr val="tx1"/>
                </a:solidFill>
              </a:defRPr>
            </a:lvl4pPr>
            <a:lvl5pPr marL="0" indent="0" algn="ctr">
              <a:lnSpc>
                <a:spcPct val="100000"/>
              </a:lnSpc>
              <a:spcBef>
                <a:spcPts val="0"/>
              </a:spcBef>
              <a:spcAft>
                <a:spcPts val="0"/>
              </a:spcAft>
              <a:buNone/>
              <a:tabLst/>
              <a:defRPr sz="750">
                <a:solidFill>
                  <a:schemeClr val="tx1"/>
                </a:solidFill>
              </a:defRPr>
            </a:lvl5pPr>
          </a:lstStyle>
          <a:p>
            <a:pPr lvl="0"/>
            <a:r>
              <a:rPr lang="fr-CA" dirty="0"/>
              <a:t>Cliquez pour modifier les styles du texte du masque</a:t>
            </a:r>
          </a:p>
          <a:p>
            <a:pPr lvl="1"/>
            <a:r>
              <a:rPr lang="fr-CA" dirty="0"/>
              <a:t>Deuxième niveau</a:t>
            </a:r>
          </a:p>
        </p:txBody>
      </p:sp>
      <p:sp>
        <p:nvSpPr>
          <p:cNvPr id="32" name="Espace réservé du texte 22">
            <a:extLst>
              <a:ext uri="{FF2B5EF4-FFF2-40B4-BE49-F238E27FC236}">
                <a16:creationId xmlns:a16="http://schemas.microsoft.com/office/drawing/2014/main" id="{54B38BCF-0B32-EB45-826A-91CF507A00A4}"/>
              </a:ext>
            </a:extLst>
          </p:cNvPr>
          <p:cNvSpPr>
            <a:spLocks noGrp="1"/>
          </p:cNvSpPr>
          <p:nvPr>
            <p:ph type="body" sz="quarter" idx="23"/>
          </p:nvPr>
        </p:nvSpPr>
        <p:spPr>
          <a:xfrm>
            <a:off x="6686381" y="3166813"/>
            <a:ext cx="1405889" cy="720090"/>
          </a:xfrm>
        </p:spPr>
        <p:txBody>
          <a:bodyPr/>
          <a:lstStyle>
            <a:lvl1pPr marL="0" algn="ctr">
              <a:lnSpc>
                <a:spcPct val="100000"/>
              </a:lnSpc>
              <a:spcBef>
                <a:spcPts val="0"/>
              </a:spcBef>
              <a:spcAft>
                <a:spcPts val="0"/>
              </a:spcAft>
              <a:defRPr sz="750">
                <a:solidFill>
                  <a:schemeClr val="tx1"/>
                </a:solidFill>
              </a:defRPr>
            </a:lvl1pPr>
            <a:lvl2pPr marL="0" algn="ctr">
              <a:lnSpc>
                <a:spcPct val="100000"/>
              </a:lnSpc>
              <a:spcBef>
                <a:spcPts val="0"/>
              </a:spcBef>
              <a:spcAft>
                <a:spcPts val="0"/>
              </a:spcAft>
              <a:defRPr sz="750">
                <a:solidFill>
                  <a:schemeClr val="tx1"/>
                </a:solidFill>
              </a:defRPr>
            </a:lvl2pPr>
            <a:lvl3pPr marL="0" indent="0" algn="ctr">
              <a:lnSpc>
                <a:spcPct val="100000"/>
              </a:lnSpc>
              <a:spcBef>
                <a:spcPts val="0"/>
              </a:spcBef>
              <a:spcAft>
                <a:spcPts val="0"/>
              </a:spcAft>
              <a:buNone/>
              <a:tabLst/>
              <a:defRPr sz="750">
                <a:solidFill>
                  <a:schemeClr val="tx1"/>
                </a:solidFill>
              </a:defRPr>
            </a:lvl3pPr>
            <a:lvl4pPr marL="0" indent="0" algn="ctr">
              <a:lnSpc>
                <a:spcPct val="100000"/>
              </a:lnSpc>
              <a:spcBef>
                <a:spcPts val="0"/>
              </a:spcBef>
              <a:spcAft>
                <a:spcPts val="0"/>
              </a:spcAft>
              <a:buNone/>
              <a:tabLst/>
              <a:defRPr sz="750">
                <a:solidFill>
                  <a:schemeClr val="tx1"/>
                </a:solidFill>
              </a:defRPr>
            </a:lvl4pPr>
            <a:lvl5pPr marL="0" indent="0" algn="ctr">
              <a:lnSpc>
                <a:spcPct val="100000"/>
              </a:lnSpc>
              <a:spcBef>
                <a:spcPts val="0"/>
              </a:spcBef>
              <a:spcAft>
                <a:spcPts val="0"/>
              </a:spcAft>
              <a:buNone/>
              <a:tabLst/>
              <a:defRPr sz="750">
                <a:solidFill>
                  <a:schemeClr val="tx1"/>
                </a:solidFill>
              </a:defRPr>
            </a:lvl5pPr>
          </a:lstStyle>
          <a:p>
            <a:pPr lvl="0"/>
            <a:r>
              <a:rPr lang="fr-CA" dirty="0"/>
              <a:t>Cliquez pour modifier les styles du texte du masque</a:t>
            </a:r>
          </a:p>
          <a:p>
            <a:pPr lvl="1"/>
            <a:r>
              <a:rPr lang="fr-CA" dirty="0"/>
              <a:t>Deuxième niveau</a:t>
            </a:r>
          </a:p>
        </p:txBody>
      </p:sp>
      <p:sp>
        <p:nvSpPr>
          <p:cNvPr id="33" name="Espace réservé du texte 22">
            <a:extLst>
              <a:ext uri="{FF2B5EF4-FFF2-40B4-BE49-F238E27FC236}">
                <a16:creationId xmlns:a16="http://schemas.microsoft.com/office/drawing/2014/main" id="{87A93EFD-6B78-EF43-91FB-1EED341E64CD}"/>
              </a:ext>
            </a:extLst>
          </p:cNvPr>
          <p:cNvSpPr>
            <a:spLocks noGrp="1"/>
          </p:cNvSpPr>
          <p:nvPr>
            <p:ph type="body" sz="quarter" idx="24"/>
          </p:nvPr>
        </p:nvSpPr>
        <p:spPr>
          <a:xfrm>
            <a:off x="6686381" y="1902619"/>
            <a:ext cx="1409154" cy="718676"/>
          </a:xfrm>
        </p:spPr>
        <p:txBody>
          <a:bodyPr anchor="t"/>
          <a:lstStyle>
            <a:lvl1pPr marL="0" algn="ctr">
              <a:lnSpc>
                <a:spcPct val="100000"/>
              </a:lnSpc>
              <a:spcBef>
                <a:spcPts val="0"/>
              </a:spcBef>
              <a:spcAft>
                <a:spcPts val="0"/>
              </a:spcAft>
              <a:defRPr sz="750">
                <a:solidFill>
                  <a:schemeClr val="tx1"/>
                </a:solidFill>
              </a:defRPr>
            </a:lvl1pPr>
            <a:lvl2pPr marL="0" algn="ctr">
              <a:lnSpc>
                <a:spcPct val="100000"/>
              </a:lnSpc>
              <a:spcBef>
                <a:spcPts val="0"/>
              </a:spcBef>
              <a:spcAft>
                <a:spcPts val="0"/>
              </a:spcAft>
              <a:defRPr sz="750">
                <a:solidFill>
                  <a:schemeClr val="tx1"/>
                </a:solidFill>
              </a:defRPr>
            </a:lvl2pPr>
            <a:lvl3pPr marL="0" indent="0" algn="ctr">
              <a:lnSpc>
                <a:spcPct val="100000"/>
              </a:lnSpc>
              <a:spcBef>
                <a:spcPts val="0"/>
              </a:spcBef>
              <a:spcAft>
                <a:spcPts val="0"/>
              </a:spcAft>
              <a:buNone/>
              <a:tabLst/>
              <a:defRPr sz="750">
                <a:solidFill>
                  <a:schemeClr val="tx1"/>
                </a:solidFill>
              </a:defRPr>
            </a:lvl3pPr>
            <a:lvl4pPr marL="0" indent="0" algn="ctr">
              <a:lnSpc>
                <a:spcPct val="100000"/>
              </a:lnSpc>
              <a:spcBef>
                <a:spcPts val="0"/>
              </a:spcBef>
              <a:spcAft>
                <a:spcPts val="0"/>
              </a:spcAft>
              <a:buNone/>
              <a:tabLst/>
              <a:defRPr sz="750">
                <a:solidFill>
                  <a:schemeClr val="tx1"/>
                </a:solidFill>
              </a:defRPr>
            </a:lvl4pPr>
            <a:lvl5pPr marL="0" indent="0" algn="ctr">
              <a:lnSpc>
                <a:spcPct val="100000"/>
              </a:lnSpc>
              <a:spcBef>
                <a:spcPts val="0"/>
              </a:spcBef>
              <a:spcAft>
                <a:spcPts val="0"/>
              </a:spcAft>
              <a:buNone/>
              <a:tabLst/>
              <a:defRPr sz="750">
                <a:solidFill>
                  <a:schemeClr val="tx1"/>
                </a:solidFill>
              </a:defRPr>
            </a:lvl5pPr>
          </a:lstStyle>
          <a:p>
            <a:pPr lvl="0"/>
            <a:r>
              <a:rPr lang="fr-CA" dirty="0"/>
              <a:t>Cliquez pour modifier les styles du texte du masque</a:t>
            </a:r>
          </a:p>
          <a:p>
            <a:pPr lvl="1"/>
            <a:r>
              <a:rPr lang="fr-CA" dirty="0"/>
              <a:t>Deuxième niveau</a:t>
            </a:r>
          </a:p>
        </p:txBody>
      </p:sp>
    </p:spTree>
    <p:extLst>
      <p:ext uri="{BB962C8B-B14F-4D97-AF65-F5344CB8AC3E}">
        <p14:creationId xmlns:p14="http://schemas.microsoft.com/office/powerpoint/2010/main" val="2496671472"/>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re double et échéancier">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82133F27-DBA2-BE4A-BAE3-DB1251354C82}"/>
              </a:ext>
            </a:extLst>
          </p:cNvPr>
          <p:cNvCxnSpPr>
            <a:cxnSpLocks/>
          </p:cNvCxnSpPr>
          <p:nvPr userDrawn="1"/>
        </p:nvCxnSpPr>
        <p:spPr>
          <a:xfrm>
            <a:off x="794670" y="2858844"/>
            <a:ext cx="755466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p>
            <a:endParaRPr lang="fr-CA" dirty="0"/>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p>
            <a:fld id="{8B69CE05-7327-B048-93DD-60FA085DCF44}" type="slidenum">
              <a:rPr lang="fr-CA" smtClean="0"/>
              <a:t>‹N°›</a:t>
            </a:fld>
            <a:endParaRPr lang="fr-CA" dirty="0"/>
          </a:p>
        </p:txBody>
      </p:sp>
      <p:sp>
        <p:nvSpPr>
          <p:cNvPr id="7" name="Espace réservé du texte 2">
            <a:extLst>
              <a:ext uri="{FF2B5EF4-FFF2-40B4-BE49-F238E27FC236}">
                <a16:creationId xmlns:a16="http://schemas.microsoft.com/office/drawing/2014/main" id="{F96A51B7-D802-FA42-AD28-304B645F2D95}"/>
              </a:ext>
            </a:extLst>
          </p:cNvPr>
          <p:cNvSpPr>
            <a:spLocks noGrp="1"/>
          </p:cNvSpPr>
          <p:nvPr>
            <p:ph type="body" idx="15" hasCustomPrompt="1"/>
          </p:nvPr>
        </p:nvSpPr>
        <p:spPr>
          <a:xfrm>
            <a:off x="573786" y="4381607"/>
            <a:ext cx="7998714" cy="266577"/>
          </a:xfrm>
        </p:spPr>
        <p:txBody>
          <a:bodyPr anchor="b"/>
          <a:lstStyle>
            <a:lvl1pPr marL="0" indent="0" algn="l">
              <a:lnSpc>
                <a:spcPct val="100000"/>
              </a:lnSpc>
              <a:spcBef>
                <a:spcPts val="0"/>
              </a:spcBef>
              <a:spcAft>
                <a:spcPts val="0"/>
              </a:spcAft>
              <a:buNone/>
              <a:defRPr sz="750" b="0">
                <a:solidFill>
                  <a:schemeClr val="tx1"/>
                </a:solidFill>
              </a:defRPr>
            </a:lvl1pPr>
            <a:lvl2pPr marL="0" indent="0">
              <a:lnSpc>
                <a:spcPct val="100000"/>
              </a:lnSpc>
              <a:spcBef>
                <a:spcPts val="0"/>
              </a:spcBef>
              <a:spcAft>
                <a:spcPts val="0"/>
              </a:spcAft>
              <a:buNone/>
              <a:defRPr sz="750" b="0"/>
            </a:lvl2pPr>
            <a:lvl3pPr marL="0" indent="0">
              <a:lnSpc>
                <a:spcPct val="100000"/>
              </a:lnSpc>
              <a:spcBef>
                <a:spcPts val="0"/>
              </a:spcBef>
              <a:spcAft>
                <a:spcPts val="0"/>
              </a:spcAft>
              <a:buNone/>
              <a:defRPr sz="750" b="0"/>
            </a:lvl3pPr>
            <a:lvl4pPr marL="0" indent="0">
              <a:lnSpc>
                <a:spcPct val="100000"/>
              </a:lnSpc>
              <a:spcBef>
                <a:spcPts val="0"/>
              </a:spcBef>
              <a:buNone/>
              <a:defRPr sz="750" b="0"/>
            </a:lvl4pPr>
            <a:lvl5pPr marL="0" indent="0">
              <a:lnSpc>
                <a:spcPct val="100000"/>
              </a:lnSpc>
              <a:spcBef>
                <a:spcPts val="0"/>
              </a:spcBef>
              <a:buNone/>
              <a:defRPr sz="750" b="0"/>
            </a:lvl5pPr>
            <a:lvl6pPr marL="0" indent="0">
              <a:lnSpc>
                <a:spcPct val="100000"/>
              </a:lnSpc>
              <a:spcBef>
                <a:spcPts val="0"/>
              </a:spcBef>
              <a:buNone/>
              <a:defRPr sz="750" b="0"/>
            </a:lvl6pPr>
            <a:lvl7pPr marL="2057400" indent="0">
              <a:buNone/>
              <a:defRPr sz="1200" b="1"/>
            </a:lvl7pPr>
            <a:lvl8pPr marL="2400300" indent="0">
              <a:buNone/>
              <a:defRPr sz="1200" b="1"/>
            </a:lvl8pPr>
            <a:lvl9pPr marL="2743200" indent="0">
              <a:buNone/>
              <a:defRPr sz="1200" b="1"/>
            </a:lvl9pPr>
          </a:lstStyle>
          <a:p>
            <a:pPr lvl="0"/>
            <a:r>
              <a:rPr lang="fr-CA" dirty="0"/>
              <a:t>Source</a:t>
            </a:r>
          </a:p>
        </p:txBody>
      </p:sp>
      <p:sp>
        <p:nvSpPr>
          <p:cNvPr id="10" name="Ellipse 9">
            <a:extLst>
              <a:ext uri="{FF2B5EF4-FFF2-40B4-BE49-F238E27FC236}">
                <a16:creationId xmlns:a16="http://schemas.microsoft.com/office/drawing/2014/main" id="{E771D270-480A-6A48-9E62-E2AF8288CCB0}"/>
              </a:ext>
            </a:extLst>
          </p:cNvPr>
          <p:cNvSpPr>
            <a:spLocks noChangeAspect="1"/>
          </p:cNvSpPr>
          <p:nvPr userDrawn="1"/>
        </p:nvSpPr>
        <p:spPr>
          <a:xfrm>
            <a:off x="579290" y="2735400"/>
            <a:ext cx="246888" cy="246888"/>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CA" sz="1350" dirty="0">
              <a:solidFill>
                <a:schemeClr val="bg1"/>
              </a:solidFill>
            </a:endParaRPr>
          </a:p>
        </p:txBody>
      </p:sp>
      <p:sp>
        <p:nvSpPr>
          <p:cNvPr id="21" name="Ellipse 20">
            <a:extLst>
              <a:ext uri="{FF2B5EF4-FFF2-40B4-BE49-F238E27FC236}">
                <a16:creationId xmlns:a16="http://schemas.microsoft.com/office/drawing/2014/main" id="{2053665D-AFF4-184B-B076-0E170AD23C91}"/>
              </a:ext>
            </a:extLst>
          </p:cNvPr>
          <p:cNvSpPr>
            <a:spLocks noChangeAspect="1"/>
          </p:cNvSpPr>
          <p:nvPr userDrawn="1"/>
        </p:nvSpPr>
        <p:spPr>
          <a:xfrm>
            <a:off x="8335505" y="2735400"/>
            <a:ext cx="246888" cy="246888"/>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CA" sz="1350" dirty="0">
              <a:solidFill>
                <a:schemeClr val="bg1"/>
              </a:solidFill>
            </a:endParaRPr>
          </a:p>
        </p:txBody>
      </p:sp>
      <p:sp>
        <p:nvSpPr>
          <p:cNvPr id="23" name="Espace réservé du texte 22">
            <a:extLst>
              <a:ext uri="{FF2B5EF4-FFF2-40B4-BE49-F238E27FC236}">
                <a16:creationId xmlns:a16="http://schemas.microsoft.com/office/drawing/2014/main" id="{35EEA8BD-6AF4-3741-84CE-BBB653773EFB}"/>
              </a:ext>
            </a:extLst>
          </p:cNvPr>
          <p:cNvSpPr>
            <a:spLocks noGrp="1"/>
          </p:cNvSpPr>
          <p:nvPr>
            <p:ph type="body" sz="quarter" idx="17"/>
          </p:nvPr>
        </p:nvSpPr>
        <p:spPr>
          <a:xfrm>
            <a:off x="1045289" y="3166813"/>
            <a:ext cx="1405889" cy="720090"/>
          </a:xfrm>
        </p:spPr>
        <p:txBody>
          <a:bodyPr/>
          <a:lstStyle>
            <a:lvl1pPr marL="0" algn="ctr">
              <a:lnSpc>
                <a:spcPct val="100000"/>
              </a:lnSpc>
              <a:spcBef>
                <a:spcPts val="0"/>
              </a:spcBef>
              <a:spcAft>
                <a:spcPts val="0"/>
              </a:spcAft>
              <a:defRPr sz="750">
                <a:solidFill>
                  <a:schemeClr val="tx1"/>
                </a:solidFill>
              </a:defRPr>
            </a:lvl1pPr>
            <a:lvl2pPr marL="0" algn="ctr">
              <a:lnSpc>
                <a:spcPct val="100000"/>
              </a:lnSpc>
              <a:spcBef>
                <a:spcPts val="0"/>
              </a:spcBef>
              <a:spcAft>
                <a:spcPts val="0"/>
              </a:spcAft>
              <a:defRPr sz="750">
                <a:solidFill>
                  <a:schemeClr val="tx1"/>
                </a:solidFill>
              </a:defRPr>
            </a:lvl2pPr>
            <a:lvl3pPr marL="0" indent="0" algn="ctr">
              <a:lnSpc>
                <a:spcPct val="100000"/>
              </a:lnSpc>
              <a:spcBef>
                <a:spcPts val="0"/>
              </a:spcBef>
              <a:spcAft>
                <a:spcPts val="0"/>
              </a:spcAft>
              <a:buNone/>
              <a:tabLst/>
              <a:defRPr sz="750">
                <a:solidFill>
                  <a:schemeClr val="tx1"/>
                </a:solidFill>
              </a:defRPr>
            </a:lvl3pPr>
            <a:lvl4pPr marL="0" indent="0" algn="ctr">
              <a:lnSpc>
                <a:spcPct val="100000"/>
              </a:lnSpc>
              <a:spcBef>
                <a:spcPts val="0"/>
              </a:spcBef>
              <a:spcAft>
                <a:spcPts val="0"/>
              </a:spcAft>
              <a:buNone/>
              <a:tabLst/>
              <a:defRPr sz="750">
                <a:solidFill>
                  <a:schemeClr val="tx1"/>
                </a:solidFill>
              </a:defRPr>
            </a:lvl4pPr>
            <a:lvl5pPr marL="0" indent="0" algn="ctr">
              <a:lnSpc>
                <a:spcPct val="100000"/>
              </a:lnSpc>
              <a:spcBef>
                <a:spcPts val="0"/>
              </a:spcBef>
              <a:spcAft>
                <a:spcPts val="0"/>
              </a:spcAft>
              <a:buNone/>
              <a:tabLst/>
              <a:defRPr sz="750">
                <a:solidFill>
                  <a:schemeClr val="tx1"/>
                </a:solidFill>
              </a:defRPr>
            </a:lvl5pPr>
          </a:lstStyle>
          <a:p>
            <a:pPr lvl="0"/>
            <a:r>
              <a:rPr lang="fr-CA" dirty="0"/>
              <a:t>Cliquez pour modifier les styles du texte du masque</a:t>
            </a:r>
          </a:p>
          <a:p>
            <a:pPr lvl="1"/>
            <a:r>
              <a:rPr lang="fr-CA" dirty="0"/>
              <a:t>Deuxième niveau</a:t>
            </a:r>
          </a:p>
        </p:txBody>
      </p:sp>
      <p:sp>
        <p:nvSpPr>
          <p:cNvPr id="24" name="Espace réservé du texte 22">
            <a:extLst>
              <a:ext uri="{FF2B5EF4-FFF2-40B4-BE49-F238E27FC236}">
                <a16:creationId xmlns:a16="http://schemas.microsoft.com/office/drawing/2014/main" id="{17020272-FF89-0547-B2B9-BB1361BB893D}"/>
              </a:ext>
            </a:extLst>
          </p:cNvPr>
          <p:cNvSpPr>
            <a:spLocks noGrp="1"/>
          </p:cNvSpPr>
          <p:nvPr>
            <p:ph type="body" sz="quarter" idx="18"/>
          </p:nvPr>
        </p:nvSpPr>
        <p:spPr>
          <a:xfrm>
            <a:off x="1045289" y="1902619"/>
            <a:ext cx="1409154" cy="718676"/>
          </a:xfrm>
        </p:spPr>
        <p:txBody>
          <a:bodyPr anchor="t"/>
          <a:lstStyle>
            <a:lvl1pPr marL="0" algn="ctr">
              <a:lnSpc>
                <a:spcPct val="100000"/>
              </a:lnSpc>
              <a:spcBef>
                <a:spcPts val="0"/>
              </a:spcBef>
              <a:spcAft>
                <a:spcPts val="0"/>
              </a:spcAft>
              <a:defRPr sz="750">
                <a:solidFill>
                  <a:schemeClr val="tx1"/>
                </a:solidFill>
              </a:defRPr>
            </a:lvl1pPr>
            <a:lvl2pPr marL="0" algn="ctr">
              <a:lnSpc>
                <a:spcPct val="100000"/>
              </a:lnSpc>
              <a:spcBef>
                <a:spcPts val="0"/>
              </a:spcBef>
              <a:spcAft>
                <a:spcPts val="0"/>
              </a:spcAft>
              <a:defRPr sz="750">
                <a:solidFill>
                  <a:schemeClr val="tx1"/>
                </a:solidFill>
              </a:defRPr>
            </a:lvl2pPr>
            <a:lvl3pPr marL="0" indent="0" algn="ctr">
              <a:lnSpc>
                <a:spcPct val="100000"/>
              </a:lnSpc>
              <a:spcBef>
                <a:spcPts val="0"/>
              </a:spcBef>
              <a:spcAft>
                <a:spcPts val="0"/>
              </a:spcAft>
              <a:buNone/>
              <a:tabLst/>
              <a:defRPr sz="750">
                <a:solidFill>
                  <a:schemeClr val="tx1"/>
                </a:solidFill>
              </a:defRPr>
            </a:lvl3pPr>
            <a:lvl4pPr marL="0" indent="0" algn="ctr">
              <a:lnSpc>
                <a:spcPct val="100000"/>
              </a:lnSpc>
              <a:spcBef>
                <a:spcPts val="0"/>
              </a:spcBef>
              <a:spcAft>
                <a:spcPts val="0"/>
              </a:spcAft>
              <a:buNone/>
              <a:tabLst/>
              <a:defRPr sz="750">
                <a:solidFill>
                  <a:schemeClr val="tx1"/>
                </a:solidFill>
              </a:defRPr>
            </a:lvl4pPr>
            <a:lvl5pPr marL="0" indent="0" algn="ctr">
              <a:lnSpc>
                <a:spcPct val="100000"/>
              </a:lnSpc>
              <a:spcBef>
                <a:spcPts val="0"/>
              </a:spcBef>
              <a:spcAft>
                <a:spcPts val="0"/>
              </a:spcAft>
              <a:buNone/>
              <a:tabLst/>
              <a:defRPr sz="750">
                <a:solidFill>
                  <a:schemeClr val="tx1"/>
                </a:solidFill>
              </a:defRPr>
            </a:lvl5pPr>
          </a:lstStyle>
          <a:p>
            <a:pPr lvl="0"/>
            <a:r>
              <a:rPr lang="fr-CA" dirty="0"/>
              <a:t>Cliquez pour modifier les styles du texte du masque</a:t>
            </a:r>
          </a:p>
          <a:p>
            <a:pPr lvl="1"/>
            <a:r>
              <a:rPr lang="fr-CA" dirty="0"/>
              <a:t>Deuxième niveau</a:t>
            </a:r>
          </a:p>
        </p:txBody>
      </p:sp>
      <p:sp>
        <p:nvSpPr>
          <p:cNvPr id="28" name="Espace réservé du texte 22">
            <a:extLst>
              <a:ext uri="{FF2B5EF4-FFF2-40B4-BE49-F238E27FC236}">
                <a16:creationId xmlns:a16="http://schemas.microsoft.com/office/drawing/2014/main" id="{D52AA2EA-5407-0F40-9F2A-12C45D8A34E8}"/>
              </a:ext>
            </a:extLst>
          </p:cNvPr>
          <p:cNvSpPr>
            <a:spLocks noGrp="1"/>
          </p:cNvSpPr>
          <p:nvPr>
            <p:ph type="body" sz="quarter" idx="19"/>
          </p:nvPr>
        </p:nvSpPr>
        <p:spPr>
          <a:xfrm>
            <a:off x="2925653" y="3166813"/>
            <a:ext cx="1405889" cy="720090"/>
          </a:xfrm>
        </p:spPr>
        <p:txBody>
          <a:bodyPr/>
          <a:lstStyle>
            <a:lvl1pPr marL="0" algn="ctr">
              <a:lnSpc>
                <a:spcPct val="100000"/>
              </a:lnSpc>
              <a:spcBef>
                <a:spcPts val="0"/>
              </a:spcBef>
              <a:spcAft>
                <a:spcPts val="0"/>
              </a:spcAft>
              <a:defRPr sz="750">
                <a:solidFill>
                  <a:schemeClr val="tx1"/>
                </a:solidFill>
              </a:defRPr>
            </a:lvl1pPr>
            <a:lvl2pPr marL="0" algn="ctr">
              <a:lnSpc>
                <a:spcPct val="100000"/>
              </a:lnSpc>
              <a:spcBef>
                <a:spcPts val="0"/>
              </a:spcBef>
              <a:spcAft>
                <a:spcPts val="0"/>
              </a:spcAft>
              <a:defRPr sz="750">
                <a:solidFill>
                  <a:schemeClr val="tx1"/>
                </a:solidFill>
              </a:defRPr>
            </a:lvl2pPr>
            <a:lvl3pPr marL="0" indent="0" algn="ctr">
              <a:lnSpc>
                <a:spcPct val="100000"/>
              </a:lnSpc>
              <a:spcBef>
                <a:spcPts val="0"/>
              </a:spcBef>
              <a:spcAft>
                <a:spcPts val="0"/>
              </a:spcAft>
              <a:buNone/>
              <a:tabLst/>
              <a:defRPr sz="750">
                <a:solidFill>
                  <a:schemeClr val="tx1"/>
                </a:solidFill>
              </a:defRPr>
            </a:lvl3pPr>
            <a:lvl4pPr marL="0" indent="0" algn="ctr">
              <a:lnSpc>
                <a:spcPct val="100000"/>
              </a:lnSpc>
              <a:spcBef>
                <a:spcPts val="0"/>
              </a:spcBef>
              <a:spcAft>
                <a:spcPts val="0"/>
              </a:spcAft>
              <a:buNone/>
              <a:tabLst/>
              <a:defRPr sz="750">
                <a:solidFill>
                  <a:schemeClr val="tx1"/>
                </a:solidFill>
              </a:defRPr>
            </a:lvl4pPr>
            <a:lvl5pPr marL="0" indent="0" algn="ctr">
              <a:lnSpc>
                <a:spcPct val="100000"/>
              </a:lnSpc>
              <a:spcBef>
                <a:spcPts val="0"/>
              </a:spcBef>
              <a:spcAft>
                <a:spcPts val="0"/>
              </a:spcAft>
              <a:buNone/>
              <a:tabLst/>
              <a:defRPr sz="750">
                <a:solidFill>
                  <a:schemeClr val="tx1"/>
                </a:solidFill>
              </a:defRPr>
            </a:lvl5pPr>
          </a:lstStyle>
          <a:p>
            <a:pPr lvl="0"/>
            <a:r>
              <a:rPr lang="fr-CA" dirty="0"/>
              <a:t>Cliquez pour modifier les styles du texte du masque</a:t>
            </a:r>
          </a:p>
          <a:p>
            <a:pPr lvl="1"/>
            <a:r>
              <a:rPr lang="fr-CA" dirty="0"/>
              <a:t>Deuxième niveau</a:t>
            </a:r>
          </a:p>
        </p:txBody>
      </p:sp>
      <p:sp>
        <p:nvSpPr>
          <p:cNvPr id="29" name="Espace réservé du texte 22">
            <a:extLst>
              <a:ext uri="{FF2B5EF4-FFF2-40B4-BE49-F238E27FC236}">
                <a16:creationId xmlns:a16="http://schemas.microsoft.com/office/drawing/2014/main" id="{F252F9E0-B760-B049-BF6B-31E58224E6E9}"/>
              </a:ext>
            </a:extLst>
          </p:cNvPr>
          <p:cNvSpPr>
            <a:spLocks noGrp="1"/>
          </p:cNvSpPr>
          <p:nvPr>
            <p:ph type="body" sz="quarter" idx="20"/>
          </p:nvPr>
        </p:nvSpPr>
        <p:spPr>
          <a:xfrm>
            <a:off x="2925653" y="1902619"/>
            <a:ext cx="1409154" cy="718676"/>
          </a:xfrm>
        </p:spPr>
        <p:txBody>
          <a:bodyPr anchor="t"/>
          <a:lstStyle>
            <a:lvl1pPr marL="0" algn="ctr">
              <a:lnSpc>
                <a:spcPct val="100000"/>
              </a:lnSpc>
              <a:spcBef>
                <a:spcPts val="0"/>
              </a:spcBef>
              <a:spcAft>
                <a:spcPts val="0"/>
              </a:spcAft>
              <a:defRPr sz="750">
                <a:solidFill>
                  <a:schemeClr val="tx1"/>
                </a:solidFill>
              </a:defRPr>
            </a:lvl1pPr>
            <a:lvl2pPr marL="0" algn="ctr">
              <a:lnSpc>
                <a:spcPct val="100000"/>
              </a:lnSpc>
              <a:spcBef>
                <a:spcPts val="0"/>
              </a:spcBef>
              <a:spcAft>
                <a:spcPts val="0"/>
              </a:spcAft>
              <a:defRPr sz="750">
                <a:solidFill>
                  <a:schemeClr val="tx1"/>
                </a:solidFill>
              </a:defRPr>
            </a:lvl2pPr>
            <a:lvl3pPr marL="0" indent="0" algn="ctr">
              <a:lnSpc>
                <a:spcPct val="100000"/>
              </a:lnSpc>
              <a:spcBef>
                <a:spcPts val="0"/>
              </a:spcBef>
              <a:spcAft>
                <a:spcPts val="0"/>
              </a:spcAft>
              <a:buNone/>
              <a:tabLst/>
              <a:defRPr sz="750">
                <a:solidFill>
                  <a:schemeClr val="tx1"/>
                </a:solidFill>
              </a:defRPr>
            </a:lvl3pPr>
            <a:lvl4pPr marL="0" indent="0" algn="ctr">
              <a:lnSpc>
                <a:spcPct val="100000"/>
              </a:lnSpc>
              <a:spcBef>
                <a:spcPts val="0"/>
              </a:spcBef>
              <a:spcAft>
                <a:spcPts val="0"/>
              </a:spcAft>
              <a:buNone/>
              <a:tabLst/>
              <a:defRPr sz="750">
                <a:solidFill>
                  <a:schemeClr val="tx1"/>
                </a:solidFill>
              </a:defRPr>
            </a:lvl4pPr>
            <a:lvl5pPr marL="0" indent="0" algn="ctr">
              <a:lnSpc>
                <a:spcPct val="100000"/>
              </a:lnSpc>
              <a:spcBef>
                <a:spcPts val="0"/>
              </a:spcBef>
              <a:spcAft>
                <a:spcPts val="0"/>
              </a:spcAft>
              <a:buNone/>
              <a:tabLst/>
              <a:defRPr sz="750">
                <a:solidFill>
                  <a:schemeClr val="tx1"/>
                </a:solidFill>
              </a:defRPr>
            </a:lvl5pPr>
          </a:lstStyle>
          <a:p>
            <a:pPr lvl="0"/>
            <a:r>
              <a:rPr lang="fr-CA" dirty="0"/>
              <a:t>Cliquez pour modifier les styles du texte du masque</a:t>
            </a:r>
          </a:p>
          <a:p>
            <a:pPr lvl="1"/>
            <a:r>
              <a:rPr lang="fr-CA" dirty="0"/>
              <a:t>Deuxième niveau</a:t>
            </a:r>
          </a:p>
        </p:txBody>
      </p:sp>
      <p:sp>
        <p:nvSpPr>
          <p:cNvPr id="30" name="Espace réservé du texte 22">
            <a:extLst>
              <a:ext uri="{FF2B5EF4-FFF2-40B4-BE49-F238E27FC236}">
                <a16:creationId xmlns:a16="http://schemas.microsoft.com/office/drawing/2014/main" id="{86418685-7905-AC41-B207-A40359EAC70D}"/>
              </a:ext>
            </a:extLst>
          </p:cNvPr>
          <p:cNvSpPr>
            <a:spLocks noGrp="1"/>
          </p:cNvSpPr>
          <p:nvPr>
            <p:ph type="body" sz="quarter" idx="21"/>
          </p:nvPr>
        </p:nvSpPr>
        <p:spPr>
          <a:xfrm>
            <a:off x="4806017" y="3166813"/>
            <a:ext cx="1405889" cy="720090"/>
          </a:xfrm>
        </p:spPr>
        <p:txBody>
          <a:bodyPr/>
          <a:lstStyle>
            <a:lvl1pPr marL="0" algn="ctr">
              <a:lnSpc>
                <a:spcPct val="100000"/>
              </a:lnSpc>
              <a:spcBef>
                <a:spcPts val="0"/>
              </a:spcBef>
              <a:spcAft>
                <a:spcPts val="0"/>
              </a:spcAft>
              <a:defRPr sz="750">
                <a:solidFill>
                  <a:schemeClr val="tx1"/>
                </a:solidFill>
              </a:defRPr>
            </a:lvl1pPr>
            <a:lvl2pPr marL="0" algn="ctr">
              <a:lnSpc>
                <a:spcPct val="100000"/>
              </a:lnSpc>
              <a:spcBef>
                <a:spcPts val="0"/>
              </a:spcBef>
              <a:spcAft>
                <a:spcPts val="0"/>
              </a:spcAft>
              <a:defRPr sz="750">
                <a:solidFill>
                  <a:schemeClr val="tx1"/>
                </a:solidFill>
              </a:defRPr>
            </a:lvl2pPr>
            <a:lvl3pPr marL="0" indent="0" algn="ctr">
              <a:lnSpc>
                <a:spcPct val="100000"/>
              </a:lnSpc>
              <a:spcBef>
                <a:spcPts val="0"/>
              </a:spcBef>
              <a:spcAft>
                <a:spcPts val="0"/>
              </a:spcAft>
              <a:buNone/>
              <a:tabLst/>
              <a:defRPr sz="750">
                <a:solidFill>
                  <a:schemeClr val="tx1"/>
                </a:solidFill>
              </a:defRPr>
            </a:lvl3pPr>
            <a:lvl4pPr marL="0" indent="0" algn="ctr">
              <a:lnSpc>
                <a:spcPct val="100000"/>
              </a:lnSpc>
              <a:spcBef>
                <a:spcPts val="0"/>
              </a:spcBef>
              <a:spcAft>
                <a:spcPts val="0"/>
              </a:spcAft>
              <a:buNone/>
              <a:tabLst/>
              <a:defRPr sz="750">
                <a:solidFill>
                  <a:schemeClr val="tx1"/>
                </a:solidFill>
              </a:defRPr>
            </a:lvl4pPr>
            <a:lvl5pPr marL="0" indent="0" algn="ctr">
              <a:lnSpc>
                <a:spcPct val="100000"/>
              </a:lnSpc>
              <a:spcBef>
                <a:spcPts val="0"/>
              </a:spcBef>
              <a:spcAft>
                <a:spcPts val="0"/>
              </a:spcAft>
              <a:buNone/>
              <a:tabLst/>
              <a:defRPr sz="750">
                <a:solidFill>
                  <a:schemeClr val="tx1"/>
                </a:solidFill>
              </a:defRPr>
            </a:lvl5pPr>
          </a:lstStyle>
          <a:p>
            <a:pPr lvl="0"/>
            <a:r>
              <a:rPr lang="fr-CA" dirty="0"/>
              <a:t>Cliquez pour modifier les styles du texte du masque</a:t>
            </a:r>
          </a:p>
          <a:p>
            <a:pPr lvl="1"/>
            <a:r>
              <a:rPr lang="fr-CA" dirty="0"/>
              <a:t>Deuxième niveau</a:t>
            </a:r>
          </a:p>
        </p:txBody>
      </p:sp>
      <p:sp>
        <p:nvSpPr>
          <p:cNvPr id="31" name="Espace réservé du texte 22">
            <a:extLst>
              <a:ext uri="{FF2B5EF4-FFF2-40B4-BE49-F238E27FC236}">
                <a16:creationId xmlns:a16="http://schemas.microsoft.com/office/drawing/2014/main" id="{2209327F-BB8F-3344-8C6D-2A018AFC1DF6}"/>
              </a:ext>
            </a:extLst>
          </p:cNvPr>
          <p:cNvSpPr>
            <a:spLocks noGrp="1"/>
          </p:cNvSpPr>
          <p:nvPr>
            <p:ph type="body" sz="quarter" idx="22"/>
          </p:nvPr>
        </p:nvSpPr>
        <p:spPr>
          <a:xfrm>
            <a:off x="4806017" y="1902619"/>
            <a:ext cx="1409154" cy="718676"/>
          </a:xfrm>
        </p:spPr>
        <p:txBody>
          <a:bodyPr anchor="t"/>
          <a:lstStyle>
            <a:lvl1pPr marL="0" algn="ctr">
              <a:lnSpc>
                <a:spcPct val="100000"/>
              </a:lnSpc>
              <a:spcBef>
                <a:spcPts val="0"/>
              </a:spcBef>
              <a:spcAft>
                <a:spcPts val="0"/>
              </a:spcAft>
              <a:defRPr sz="750">
                <a:solidFill>
                  <a:schemeClr val="tx1"/>
                </a:solidFill>
              </a:defRPr>
            </a:lvl1pPr>
            <a:lvl2pPr marL="0" algn="ctr">
              <a:lnSpc>
                <a:spcPct val="100000"/>
              </a:lnSpc>
              <a:spcBef>
                <a:spcPts val="0"/>
              </a:spcBef>
              <a:spcAft>
                <a:spcPts val="0"/>
              </a:spcAft>
              <a:defRPr sz="750">
                <a:solidFill>
                  <a:schemeClr val="tx1"/>
                </a:solidFill>
              </a:defRPr>
            </a:lvl2pPr>
            <a:lvl3pPr marL="0" indent="0" algn="ctr">
              <a:lnSpc>
                <a:spcPct val="100000"/>
              </a:lnSpc>
              <a:spcBef>
                <a:spcPts val="0"/>
              </a:spcBef>
              <a:spcAft>
                <a:spcPts val="0"/>
              </a:spcAft>
              <a:buNone/>
              <a:tabLst/>
              <a:defRPr sz="750">
                <a:solidFill>
                  <a:schemeClr val="tx1"/>
                </a:solidFill>
              </a:defRPr>
            </a:lvl3pPr>
            <a:lvl4pPr marL="0" indent="0" algn="ctr">
              <a:lnSpc>
                <a:spcPct val="100000"/>
              </a:lnSpc>
              <a:spcBef>
                <a:spcPts val="0"/>
              </a:spcBef>
              <a:spcAft>
                <a:spcPts val="0"/>
              </a:spcAft>
              <a:buNone/>
              <a:tabLst/>
              <a:defRPr sz="750">
                <a:solidFill>
                  <a:schemeClr val="tx1"/>
                </a:solidFill>
              </a:defRPr>
            </a:lvl4pPr>
            <a:lvl5pPr marL="0" indent="0" algn="ctr">
              <a:lnSpc>
                <a:spcPct val="100000"/>
              </a:lnSpc>
              <a:spcBef>
                <a:spcPts val="0"/>
              </a:spcBef>
              <a:spcAft>
                <a:spcPts val="0"/>
              </a:spcAft>
              <a:buNone/>
              <a:tabLst/>
              <a:defRPr sz="750">
                <a:solidFill>
                  <a:schemeClr val="tx1"/>
                </a:solidFill>
              </a:defRPr>
            </a:lvl5pPr>
          </a:lstStyle>
          <a:p>
            <a:pPr lvl="0"/>
            <a:r>
              <a:rPr lang="fr-CA" dirty="0"/>
              <a:t>Cliquez pour modifier les styles du texte du masque</a:t>
            </a:r>
          </a:p>
          <a:p>
            <a:pPr lvl="1"/>
            <a:r>
              <a:rPr lang="fr-CA" dirty="0"/>
              <a:t>Deuxième niveau</a:t>
            </a:r>
          </a:p>
        </p:txBody>
      </p:sp>
      <p:sp>
        <p:nvSpPr>
          <p:cNvPr id="32" name="Espace réservé du texte 22">
            <a:extLst>
              <a:ext uri="{FF2B5EF4-FFF2-40B4-BE49-F238E27FC236}">
                <a16:creationId xmlns:a16="http://schemas.microsoft.com/office/drawing/2014/main" id="{54B38BCF-0B32-EB45-826A-91CF507A00A4}"/>
              </a:ext>
            </a:extLst>
          </p:cNvPr>
          <p:cNvSpPr>
            <a:spLocks noGrp="1"/>
          </p:cNvSpPr>
          <p:nvPr>
            <p:ph type="body" sz="quarter" idx="23"/>
          </p:nvPr>
        </p:nvSpPr>
        <p:spPr>
          <a:xfrm>
            <a:off x="6686381" y="3166813"/>
            <a:ext cx="1405889" cy="720090"/>
          </a:xfrm>
        </p:spPr>
        <p:txBody>
          <a:bodyPr/>
          <a:lstStyle>
            <a:lvl1pPr marL="0" algn="ctr">
              <a:lnSpc>
                <a:spcPct val="100000"/>
              </a:lnSpc>
              <a:spcBef>
                <a:spcPts val="0"/>
              </a:spcBef>
              <a:spcAft>
                <a:spcPts val="0"/>
              </a:spcAft>
              <a:defRPr sz="750">
                <a:solidFill>
                  <a:schemeClr val="tx1"/>
                </a:solidFill>
              </a:defRPr>
            </a:lvl1pPr>
            <a:lvl2pPr marL="0" algn="ctr">
              <a:lnSpc>
                <a:spcPct val="100000"/>
              </a:lnSpc>
              <a:spcBef>
                <a:spcPts val="0"/>
              </a:spcBef>
              <a:spcAft>
                <a:spcPts val="0"/>
              </a:spcAft>
              <a:defRPr sz="750">
                <a:solidFill>
                  <a:schemeClr val="tx1"/>
                </a:solidFill>
              </a:defRPr>
            </a:lvl2pPr>
            <a:lvl3pPr marL="0" indent="0" algn="ctr">
              <a:lnSpc>
                <a:spcPct val="100000"/>
              </a:lnSpc>
              <a:spcBef>
                <a:spcPts val="0"/>
              </a:spcBef>
              <a:spcAft>
                <a:spcPts val="0"/>
              </a:spcAft>
              <a:buNone/>
              <a:tabLst/>
              <a:defRPr sz="750">
                <a:solidFill>
                  <a:schemeClr val="tx1"/>
                </a:solidFill>
              </a:defRPr>
            </a:lvl3pPr>
            <a:lvl4pPr marL="0" indent="0" algn="ctr">
              <a:lnSpc>
                <a:spcPct val="100000"/>
              </a:lnSpc>
              <a:spcBef>
                <a:spcPts val="0"/>
              </a:spcBef>
              <a:spcAft>
                <a:spcPts val="0"/>
              </a:spcAft>
              <a:buNone/>
              <a:tabLst/>
              <a:defRPr sz="750">
                <a:solidFill>
                  <a:schemeClr val="tx1"/>
                </a:solidFill>
              </a:defRPr>
            </a:lvl4pPr>
            <a:lvl5pPr marL="0" indent="0" algn="ctr">
              <a:lnSpc>
                <a:spcPct val="100000"/>
              </a:lnSpc>
              <a:spcBef>
                <a:spcPts val="0"/>
              </a:spcBef>
              <a:spcAft>
                <a:spcPts val="0"/>
              </a:spcAft>
              <a:buNone/>
              <a:tabLst/>
              <a:defRPr sz="750">
                <a:solidFill>
                  <a:schemeClr val="tx1"/>
                </a:solidFill>
              </a:defRPr>
            </a:lvl5pPr>
          </a:lstStyle>
          <a:p>
            <a:pPr lvl="0"/>
            <a:r>
              <a:rPr lang="fr-CA" dirty="0"/>
              <a:t>Cliquez pour modifier les styles du texte du masque</a:t>
            </a:r>
          </a:p>
          <a:p>
            <a:pPr lvl="1"/>
            <a:r>
              <a:rPr lang="fr-CA" dirty="0"/>
              <a:t>Deuxième niveau</a:t>
            </a:r>
          </a:p>
        </p:txBody>
      </p:sp>
      <p:sp>
        <p:nvSpPr>
          <p:cNvPr id="33" name="Espace réservé du texte 22">
            <a:extLst>
              <a:ext uri="{FF2B5EF4-FFF2-40B4-BE49-F238E27FC236}">
                <a16:creationId xmlns:a16="http://schemas.microsoft.com/office/drawing/2014/main" id="{87A93EFD-6B78-EF43-91FB-1EED341E64CD}"/>
              </a:ext>
            </a:extLst>
          </p:cNvPr>
          <p:cNvSpPr>
            <a:spLocks noGrp="1"/>
          </p:cNvSpPr>
          <p:nvPr>
            <p:ph type="body" sz="quarter" idx="24"/>
          </p:nvPr>
        </p:nvSpPr>
        <p:spPr>
          <a:xfrm>
            <a:off x="6686381" y="1902619"/>
            <a:ext cx="1409154" cy="718676"/>
          </a:xfrm>
        </p:spPr>
        <p:txBody>
          <a:bodyPr anchor="t"/>
          <a:lstStyle>
            <a:lvl1pPr marL="0" algn="ctr">
              <a:lnSpc>
                <a:spcPct val="100000"/>
              </a:lnSpc>
              <a:spcBef>
                <a:spcPts val="0"/>
              </a:spcBef>
              <a:spcAft>
                <a:spcPts val="0"/>
              </a:spcAft>
              <a:defRPr sz="750">
                <a:solidFill>
                  <a:schemeClr val="tx1"/>
                </a:solidFill>
              </a:defRPr>
            </a:lvl1pPr>
            <a:lvl2pPr marL="0" algn="ctr">
              <a:lnSpc>
                <a:spcPct val="100000"/>
              </a:lnSpc>
              <a:spcBef>
                <a:spcPts val="0"/>
              </a:spcBef>
              <a:spcAft>
                <a:spcPts val="0"/>
              </a:spcAft>
              <a:defRPr sz="750">
                <a:solidFill>
                  <a:schemeClr val="tx1"/>
                </a:solidFill>
              </a:defRPr>
            </a:lvl2pPr>
            <a:lvl3pPr marL="0" indent="0" algn="ctr">
              <a:lnSpc>
                <a:spcPct val="100000"/>
              </a:lnSpc>
              <a:spcBef>
                <a:spcPts val="0"/>
              </a:spcBef>
              <a:spcAft>
                <a:spcPts val="0"/>
              </a:spcAft>
              <a:buNone/>
              <a:tabLst/>
              <a:defRPr sz="750">
                <a:solidFill>
                  <a:schemeClr val="tx1"/>
                </a:solidFill>
              </a:defRPr>
            </a:lvl3pPr>
            <a:lvl4pPr marL="0" indent="0" algn="ctr">
              <a:lnSpc>
                <a:spcPct val="100000"/>
              </a:lnSpc>
              <a:spcBef>
                <a:spcPts val="0"/>
              </a:spcBef>
              <a:spcAft>
                <a:spcPts val="0"/>
              </a:spcAft>
              <a:buNone/>
              <a:tabLst/>
              <a:defRPr sz="750">
                <a:solidFill>
                  <a:schemeClr val="tx1"/>
                </a:solidFill>
              </a:defRPr>
            </a:lvl4pPr>
            <a:lvl5pPr marL="0" indent="0" algn="ctr">
              <a:lnSpc>
                <a:spcPct val="100000"/>
              </a:lnSpc>
              <a:spcBef>
                <a:spcPts val="0"/>
              </a:spcBef>
              <a:spcAft>
                <a:spcPts val="0"/>
              </a:spcAft>
              <a:buNone/>
              <a:tabLst/>
              <a:defRPr sz="750">
                <a:solidFill>
                  <a:schemeClr val="tx1"/>
                </a:solidFill>
              </a:defRPr>
            </a:lvl5pPr>
          </a:lstStyle>
          <a:p>
            <a:pPr lvl="0"/>
            <a:r>
              <a:rPr lang="fr-CA" dirty="0"/>
              <a:t>Cliquez pour modifier les styles du texte du masque</a:t>
            </a:r>
          </a:p>
          <a:p>
            <a:pPr lvl="1"/>
            <a:r>
              <a:rPr lang="fr-CA" dirty="0"/>
              <a:t>Deuxième niveau</a:t>
            </a:r>
          </a:p>
        </p:txBody>
      </p:sp>
      <p:sp>
        <p:nvSpPr>
          <p:cNvPr id="2" name="Titre 1">
            <a:extLst>
              <a:ext uri="{FF2B5EF4-FFF2-40B4-BE49-F238E27FC236}">
                <a16:creationId xmlns:a16="http://schemas.microsoft.com/office/drawing/2014/main" id="{07194568-9A4B-884C-ADB1-48FDFCAF5436}"/>
              </a:ext>
            </a:extLst>
          </p:cNvPr>
          <p:cNvSpPr>
            <a:spLocks noGrp="1"/>
          </p:cNvSpPr>
          <p:nvPr>
            <p:ph type="title"/>
          </p:nvPr>
        </p:nvSpPr>
        <p:spPr/>
        <p:txBody>
          <a:bodyPr/>
          <a:lstStyle/>
          <a:p>
            <a:r>
              <a:rPr lang="fr-CA"/>
              <a:t>Modifier le style du titre</a:t>
            </a:r>
          </a:p>
        </p:txBody>
      </p:sp>
    </p:spTree>
    <p:extLst>
      <p:ext uri="{BB962C8B-B14F-4D97-AF65-F5344CB8AC3E}">
        <p14:creationId xmlns:p14="http://schemas.microsoft.com/office/powerpoint/2010/main" val="4242224114"/>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 contenus / contras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F393C3E-53FA-C14B-A3CC-F7FDA02CB9F7}"/>
              </a:ext>
            </a:extLst>
          </p:cNvPr>
          <p:cNvSpPr/>
          <p:nvPr userDrawn="1"/>
        </p:nvSpPr>
        <p:spPr>
          <a:xfrm>
            <a:off x="3880624" y="0"/>
            <a:ext cx="5263376" cy="5143500"/>
          </a:xfrm>
          <a:prstGeom prst="rect">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CA" sz="1350" dirty="0">
              <a:solidFill>
                <a:schemeClr val="bg1"/>
              </a:solidFill>
            </a:endParaRPr>
          </a:p>
        </p:txBody>
      </p:sp>
      <p:sp>
        <p:nvSpPr>
          <p:cNvPr id="3" name="Espace réservé du contenu 2">
            <a:extLst>
              <a:ext uri="{FF2B5EF4-FFF2-40B4-BE49-F238E27FC236}">
                <a16:creationId xmlns:a16="http://schemas.microsoft.com/office/drawing/2014/main" id="{F6926845-F79F-CB4D-95C2-39A656AEB07C}"/>
              </a:ext>
            </a:extLst>
          </p:cNvPr>
          <p:cNvSpPr>
            <a:spLocks noGrp="1"/>
          </p:cNvSpPr>
          <p:nvPr>
            <p:ph idx="1"/>
          </p:nvPr>
        </p:nvSpPr>
        <p:spPr>
          <a:xfrm>
            <a:off x="573786" y="1906524"/>
            <a:ext cx="3621889" cy="2331720"/>
          </a:xfr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lvl1pPr>
              <a:defRPr>
                <a:solidFill>
                  <a:schemeClr val="bg1"/>
                </a:solidFill>
              </a:defRPr>
            </a:lvl1pPr>
          </a:lstStyle>
          <a:p>
            <a:endParaRPr lang="fr-CA" dirty="0"/>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lvl1pPr>
              <a:defRPr>
                <a:solidFill>
                  <a:schemeClr val="bg1"/>
                </a:solidFill>
              </a:defRPr>
            </a:lvl1pPr>
          </a:lstStyle>
          <a:p>
            <a:fld id="{8B69CE05-7327-B048-93DD-60FA085DCF44}" type="slidenum">
              <a:rPr lang="fr-CA" smtClean="0"/>
              <a:pPr/>
              <a:t>‹N°›</a:t>
            </a:fld>
            <a:endParaRPr lang="fr-CA" dirty="0"/>
          </a:p>
        </p:txBody>
      </p:sp>
      <p:sp>
        <p:nvSpPr>
          <p:cNvPr id="7" name="Espace réservé du texte 2">
            <a:extLst>
              <a:ext uri="{FF2B5EF4-FFF2-40B4-BE49-F238E27FC236}">
                <a16:creationId xmlns:a16="http://schemas.microsoft.com/office/drawing/2014/main" id="{F96A51B7-D802-FA42-AD28-304B645F2D95}"/>
              </a:ext>
            </a:extLst>
          </p:cNvPr>
          <p:cNvSpPr>
            <a:spLocks noGrp="1"/>
          </p:cNvSpPr>
          <p:nvPr>
            <p:ph type="body" idx="15" hasCustomPrompt="1"/>
          </p:nvPr>
        </p:nvSpPr>
        <p:spPr>
          <a:xfrm>
            <a:off x="573786" y="4381607"/>
            <a:ext cx="3621024" cy="266577"/>
          </a:xfrm>
        </p:spPr>
        <p:txBody>
          <a:bodyPr anchor="b"/>
          <a:lstStyle>
            <a:lvl1pPr marL="0" indent="0" algn="l">
              <a:lnSpc>
                <a:spcPct val="100000"/>
              </a:lnSpc>
              <a:spcBef>
                <a:spcPts val="0"/>
              </a:spcBef>
              <a:spcAft>
                <a:spcPts val="0"/>
              </a:spcAft>
              <a:buNone/>
              <a:defRPr sz="750" b="0">
                <a:solidFill>
                  <a:schemeClr val="tx1"/>
                </a:solidFill>
              </a:defRPr>
            </a:lvl1pPr>
            <a:lvl2pPr marL="0" indent="0">
              <a:lnSpc>
                <a:spcPct val="100000"/>
              </a:lnSpc>
              <a:spcBef>
                <a:spcPts val="0"/>
              </a:spcBef>
              <a:spcAft>
                <a:spcPts val="0"/>
              </a:spcAft>
              <a:buNone/>
              <a:defRPr sz="750" b="0"/>
            </a:lvl2pPr>
            <a:lvl3pPr marL="0" indent="0">
              <a:lnSpc>
                <a:spcPct val="100000"/>
              </a:lnSpc>
              <a:spcBef>
                <a:spcPts val="0"/>
              </a:spcBef>
              <a:spcAft>
                <a:spcPts val="0"/>
              </a:spcAft>
              <a:buNone/>
              <a:defRPr sz="750" b="0"/>
            </a:lvl3pPr>
            <a:lvl4pPr marL="0" indent="0">
              <a:lnSpc>
                <a:spcPct val="100000"/>
              </a:lnSpc>
              <a:spcBef>
                <a:spcPts val="0"/>
              </a:spcBef>
              <a:buNone/>
              <a:defRPr sz="750" b="0"/>
            </a:lvl4pPr>
            <a:lvl5pPr marL="0" indent="0">
              <a:lnSpc>
                <a:spcPct val="100000"/>
              </a:lnSpc>
              <a:spcBef>
                <a:spcPts val="0"/>
              </a:spcBef>
              <a:buNone/>
              <a:defRPr sz="750" b="0"/>
            </a:lvl5pPr>
            <a:lvl6pPr marL="0" indent="0">
              <a:lnSpc>
                <a:spcPct val="100000"/>
              </a:lnSpc>
              <a:spcBef>
                <a:spcPts val="0"/>
              </a:spcBef>
              <a:buNone/>
              <a:defRPr sz="750" b="0"/>
            </a:lvl6pPr>
            <a:lvl7pPr marL="2057400" indent="0">
              <a:buNone/>
              <a:defRPr sz="1200" b="1"/>
            </a:lvl7pPr>
            <a:lvl8pPr marL="2400300" indent="0">
              <a:buNone/>
              <a:defRPr sz="1200" b="1"/>
            </a:lvl8pPr>
            <a:lvl9pPr marL="2743200" indent="0">
              <a:buNone/>
              <a:defRPr sz="1200" b="1"/>
            </a:lvl9pPr>
          </a:lstStyle>
          <a:p>
            <a:pPr lvl="0"/>
            <a:r>
              <a:rPr lang="fr-CA" dirty="0"/>
              <a:t>Source</a:t>
            </a:r>
          </a:p>
        </p:txBody>
      </p:sp>
      <p:sp>
        <p:nvSpPr>
          <p:cNvPr id="9" name="Espace réservé du contenu 2">
            <a:extLst>
              <a:ext uri="{FF2B5EF4-FFF2-40B4-BE49-F238E27FC236}">
                <a16:creationId xmlns:a16="http://schemas.microsoft.com/office/drawing/2014/main" id="{3ECC3295-39CE-584C-877C-0A78F14B458D}"/>
              </a:ext>
            </a:extLst>
          </p:cNvPr>
          <p:cNvSpPr>
            <a:spLocks noGrp="1"/>
          </p:cNvSpPr>
          <p:nvPr>
            <p:ph idx="17"/>
          </p:nvPr>
        </p:nvSpPr>
        <p:spPr>
          <a:xfrm>
            <a:off x="4949506" y="1906524"/>
            <a:ext cx="3621889" cy="2331720"/>
          </a:xfrm>
        </p:spPr>
        <p:txBody>
          <a:bodyPr/>
          <a:lstStyle>
            <a:lvl1pPr>
              <a:defRPr>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4" name="Titre 3">
            <a:extLst>
              <a:ext uri="{FF2B5EF4-FFF2-40B4-BE49-F238E27FC236}">
                <a16:creationId xmlns:a16="http://schemas.microsoft.com/office/drawing/2014/main" id="{AB51F06A-DE1F-424C-A46A-4131F24C5D91}"/>
              </a:ext>
            </a:extLst>
          </p:cNvPr>
          <p:cNvSpPr>
            <a:spLocks noGrp="1"/>
          </p:cNvSpPr>
          <p:nvPr>
            <p:ph type="title"/>
          </p:nvPr>
        </p:nvSpPr>
        <p:spPr>
          <a:xfrm>
            <a:off x="572606" y="542831"/>
            <a:ext cx="3621889" cy="960120"/>
          </a:xfrm>
        </p:spPr>
        <p:txBody>
          <a:bodyPr/>
          <a:lstStyle/>
          <a:p>
            <a:r>
              <a:rPr lang="fr-CA" dirty="0"/>
              <a:t>Modifier le style du titre</a:t>
            </a:r>
          </a:p>
        </p:txBody>
      </p:sp>
    </p:spTree>
    <p:extLst>
      <p:ext uri="{BB962C8B-B14F-4D97-AF65-F5344CB8AC3E}">
        <p14:creationId xmlns:p14="http://schemas.microsoft.com/office/powerpoint/2010/main" val="244202448"/>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u et emphase / bleu pâ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F393C3E-53FA-C14B-A3CC-F7FDA02CB9F7}"/>
              </a:ext>
            </a:extLst>
          </p:cNvPr>
          <p:cNvSpPr/>
          <p:nvPr userDrawn="1"/>
        </p:nvSpPr>
        <p:spPr>
          <a:xfrm>
            <a:off x="3930805" y="0"/>
            <a:ext cx="5213195" cy="5143500"/>
          </a:xfrm>
          <a:prstGeom prst="rect">
            <a:avLst/>
          </a:prstGeom>
          <a:solidFill>
            <a:srgbClr val="8DB7E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CA" sz="1350" dirty="0">
              <a:solidFill>
                <a:schemeClr val="bg1"/>
              </a:solidFill>
            </a:endParaRPr>
          </a:p>
        </p:txBody>
      </p:sp>
      <p:sp>
        <p:nvSpPr>
          <p:cNvPr id="3" name="Espace réservé du contenu 2">
            <a:extLst>
              <a:ext uri="{FF2B5EF4-FFF2-40B4-BE49-F238E27FC236}">
                <a16:creationId xmlns:a16="http://schemas.microsoft.com/office/drawing/2014/main" id="{F6926845-F79F-CB4D-95C2-39A656AEB07C}"/>
              </a:ext>
            </a:extLst>
          </p:cNvPr>
          <p:cNvSpPr>
            <a:spLocks noGrp="1"/>
          </p:cNvSpPr>
          <p:nvPr>
            <p:ph idx="1"/>
          </p:nvPr>
        </p:nvSpPr>
        <p:spPr>
          <a:xfrm>
            <a:off x="573786" y="1906524"/>
            <a:ext cx="3621889" cy="2331720"/>
          </a:xfr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lvl1pPr>
              <a:defRPr>
                <a:solidFill>
                  <a:schemeClr val="tx1"/>
                </a:solidFill>
              </a:defRPr>
            </a:lvl1pPr>
          </a:lstStyle>
          <a:p>
            <a:endParaRPr lang="fr-CA" dirty="0"/>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lvl1pPr>
              <a:defRPr>
                <a:solidFill>
                  <a:schemeClr val="tx1"/>
                </a:solidFill>
              </a:defRPr>
            </a:lvl1pPr>
          </a:lstStyle>
          <a:p>
            <a:fld id="{8B69CE05-7327-B048-93DD-60FA085DCF44}" type="slidenum">
              <a:rPr lang="fr-CA" smtClean="0"/>
              <a:pPr/>
              <a:t>‹N°›</a:t>
            </a:fld>
            <a:endParaRPr lang="fr-CA" dirty="0"/>
          </a:p>
        </p:txBody>
      </p:sp>
      <p:sp>
        <p:nvSpPr>
          <p:cNvPr id="7" name="Espace réservé du texte 2">
            <a:extLst>
              <a:ext uri="{FF2B5EF4-FFF2-40B4-BE49-F238E27FC236}">
                <a16:creationId xmlns:a16="http://schemas.microsoft.com/office/drawing/2014/main" id="{F96A51B7-D802-FA42-AD28-304B645F2D95}"/>
              </a:ext>
            </a:extLst>
          </p:cNvPr>
          <p:cNvSpPr>
            <a:spLocks noGrp="1"/>
          </p:cNvSpPr>
          <p:nvPr>
            <p:ph type="body" idx="15" hasCustomPrompt="1"/>
          </p:nvPr>
        </p:nvSpPr>
        <p:spPr>
          <a:xfrm>
            <a:off x="573786" y="4381607"/>
            <a:ext cx="3621024" cy="266577"/>
          </a:xfrm>
        </p:spPr>
        <p:txBody>
          <a:bodyPr anchor="b"/>
          <a:lstStyle>
            <a:lvl1pPr marL="0" indent="0" algn="l">
              <a:lnSpc>
                <a:spcPct val="100000"/>
              </a:lnSpc>
              <a:spcBef>
                <a:spcPts val="0"/>
              </a:spcBef>
              <a:spcAft>
                <a:spcPts val="0"/>
              </a:spcAft>
              <a:buNone/>
              <a:defRPr sz="750" b="0">
                <a:solidFill>
                  <a:schemeClr val="tx1"/>
                </a:solidFill>
              </a:defRPr>
            </a:lvl1pPr>
            <a:lvl2pPr marL="0" indent="0">
              <a:lnSpc>
                <a:spcPct val="100000"/>
              </a:lnSpc>
              <a:spcBef>
                <a:spcPts val="0"/>
              </a:spcBef>
              <a:spcAft>
                <a:spcPts val="0"/>
              </a:spcAft>
              <a:buNone/>
              <a:defRPr sz="750" b="0"/>
            </a:lvl2pPr>
            <a:lvl3pPr marL="0" indent="0">
              <a:lnSpc>
                <a:spcPct val="100000"/>
              </a:lnSpc>
              <a:spcBef>
                <a:spcPts val="0"/>
              </a:spcBef>
              <a:spcAft>
                <a:spcPts val="0"/>
              </a:spcAft>
              <a:buNone/>
              <a:defRPr sz="750" b="0"/>
            </a:lvl3pPr>
            <a:lvl4pPr marL="0" indent="0">
              <a:lnSpc>
                <a:spcPct val="100000"/>
              </a:lnSpc>
              <a:spcBef>
                <a:spcPts val="0"/>
              </a:spcBef>
              <a:buNone/>
              <a:defRPr sz="750" b="0"/>
            </a:lvl4pPr>
            <a:lvl5pPr marL="0" indent="0">
              <a:lnSpc>
                <a:spcPct val="100000"/>
              </a:lnSpc>
              <a:spcBef>
                <a:spcPts val="0"/>
              </a:spcBef>
              <a:buNone/>
              <a:defRPr sz="750" b="0"/>
            </a:lvl5pPr>
            <a:lvl6pPr marL="0" indent="0">
              <a:lnSpc>
                <a:spcPct val="100000"/>
              </a:lnSpc>
              <a:spcBef>
                <a:spcPts val="0"/>
              </a:spcBef>
              <a:buNone/>
              <a:defRPr sz="750" b="0"/>
            </a:lvl6pPr>
            <a:lvl7pPr marL="2057400" indent="0">
              <a:buNone/>
              <a:defRPr sz="1200" b="1"/>
            </a:lvl7pPr>
            <a:lvl8pPr marL="2400300" indent="0">
              <a:buNone/>
              <a:defRPr sz="1200" b="1"/>
            </a:lvl8pPr>
            <a:lvl9pPr marL="2743200" indent="0">
              <a:buNone/>
              <a:defRPr sz="1200" b="1"/>
            </a:lvl9pPr>
          </a:lstStyle>
          <a:p>
            <a:pPr lvl="0"/>
            <a:r>
              <a:rPr lang="fr-CA" dirty="0"/>
              <a:t>Source</a:t>
            </a:r>
          </a:p>
        </p:txBody>
      </p:sp>
      <p:sp>
        <p:nvSpPr>
          <p:cNvPr id="4" name="Titre 3">
            <a:extLst>
              <a:ext uri="{FF2B5EF4-FFF2-40B4-BE49-F238E27FC236}">
                <a16:creationId xmlns:a16="http://schemas.microsoft.com/office/drawing/2014/main" id="{AB51F06A-DE1F-424C-A46A-4131F24C5D91}"/>
              </a:ext>
            </a:extLst>
          </p:cNvPr>
          <p:cNvSpPr>
            <a:spLocks noGrp="1"/>
          </p:cNvSpPr>
          <p:nvPr>
            <p:ph type="title"/>
          </p:nvPr>
        </p:nvSpPr>
        <p:spPr>
          <a:xfrm>
            <a:off x="572606" y="542831"/>
            <a:ext cx="3621889" cy="960120"/>
          </a:xfrm>
        </p:spPr>
        <p:txBody>
          <a:bodyPr/>
          <a:lstStyle/>
          <a:p>
            <a:r>
              <a:rPr lang="fr-CA" dirty="0"/>
              <a:t>Modifier le style du titre</a:t>
            </a:r>
          </a:p>
        </p:txBody>
      </p:sp>
      <p:sp>
        <p:nvSpPr>
          <p:cNvPr id="15" name="Espace réservé du texte 2">
            <a:extLst>
              <a:ext uri="{FF2B5EF4-FFF2-40B4-BE49-F238E27FC236}">
                <a16:creationId xmlns:a16="http://schemas.microsoft.com/office/drawing/2014/main" id="{54E82005-197D-D048-8BF0-182C1A1A088B}"/>
              </a:ext>
            </a:extLst>
          </p:cNvPr>
          <p:cNvSpPr>
            <a:spLocks noGrp="1"/>
          </p:cNvSpPr>
          <p:nvPr>
            <p:ph type="body" idx="16" hasCustomPrompt="1"/>
          </p:nvPr>
        </p:nvSpPr>
        <p:spPr>
          <a:xfrm>
            <a:off x="4949506" y="349593"/>
            <a:ext cx="3622994" cy="4116341"/>
          </a:xfrm>
        </p:spPr>
        <p:txBody>
          <a:bodyPr anchor="ctr"/>
          <a:lstStyle>
            <a:lvl1pPr marL="0" indent="0" algn="l">
              <a:lnSpc>
                <a:spcPct val="78000"/>
              </a:lnSpc>
              <a:spcBef>
                <a:spcPts val="0"/>
              </a:spcBef>
              <a:spcAft>
                <a:spcPts val="0"/>
              </a:spcAft>
              <a:buNone/>
              <a:defRPr sz="4500" b="1">
                <a:solidFill>
                  <a:schemeClr val="accent2"/>
                </a:solidFill>
              </a:defRPr>
            </a:lvl1pPr>
            <a:lvl2pPr marL="0" indent="0">
              <a:lnSpc>
                <a:spcPct val="78000"/>
              </a:lnSpc>
              <a:spcBef>
                <a:spcPts val="0"/>
              </a:spcBef>
              <a:spcAft>
                <a:spcPts val="0"/>
              </a:spcAft>
              <a:buNone/>
              <a:defRPr sz="4500" b="1">
                <a:solidFill>
                  <a:schemeClr val="accent2"/>
                </a:solidFill>
              </a:defRPr>
            </a:lvl2pPr>
            <a:lvl3pPr marL="0" indent="0">
              <a:lnSpc>
                <a:spcPct val="78000"/>
              </a:lnSpc>
              <a:spcBef>
                <a:spcPts val="0"/>
              </a:spcBef>
              <a:spcAft>
                <a:spcPts val="0"/>
              </a:spcAft>
              <a:buNone/>
              <a:defRPr sz="4500" b="1">
                <a:solidFill>
                  <a:schemeClr val="accent2"/>
                </a:solidFill>
              </a:defRPr>
            </a:lvl3pPr>
            <a:lvl4pPr marL="0" indent="0">
              <a:lnSpc>
                <a:spcPct val="78000"/>
              </a:lnSpc>
              <a:spcBef>
                <a:spcPts val="0"/>
              </a:spcBef>
              <a:buNone/>
              <a:defRPr sz="4500" b="1">
                <a:solidFill>
                  <a:schemeClr val="accent2"/>
                </a:solidFill>
              </a:defRPr>
            </a:lvl4pPr>
            <a:lvl5pPr marL="0" indent="0">
              <a:lnSpc>
                <a:spcPct val="78000"/>
              </a:lnSpc>
              <a:spcBef>
                <a:spcPts val="0"/>
              </a:spcBef>
              <a:buNone/>
              <a:defRPr sz="4500" b="1">
                <a:solidFill>
                  <a:schemeClr val="accent2"/>
                </a:solidFill>
              </a:defRPr>
            </a:lvl5pPr>
            <a:lvl6pPr marL="0" indent="0">
              <a:lnSpc>
                <a:spcPct val="78000"/>
              </a:lnSpc>
              <a:spcBef>
                <a:spcPts val="0"/>
              </a:spcBef>
              <a:buNone/>
              <a:defRPr sz="4500" b="1">
                <a:solidFill>
                  <a:schemeClr val="accent2"/>
                </a:solidFill>
              </a:defRPr>
            </a:lvl6pPr>
            <a:lvl7pPr marL="0" indent="0">
              <a:lnSpc>
                <a:spcPct val="78000"/>
              </a:lnSpc>
              <a:spcBef>
                <a:spcPts val="0"/>
              </a:spcBef>
              <a:buNone/>
              <a:defRPr sz="4500" b="1">
                <a:solidFill>
                  <a:schemeClr val="accent2"/>
                </a:solidFill>
              </a:defRPr>
            </a:lvl7pPr>
            <a:lvl8pPr marL="0" indent="0">
              <a:lnSpc>
                <a:spcPct val="78000"/>
              </a:lnSpc>
              <a:spcBef>
                <a:spcPts val="0"/>
              </a:spcBef>
              <a:buNone/>
              <a:defRPr sz="4500" b="1">
                <a:solidFill>
                  <a:schemeClr val="accent2"/>
                </a:solidFill>
              </a:defRPr>
            </a:lvl8pPr>
            <a:lvl9pPr marL="0" indent="0">
              <a:lnSpc>
                <a:spcPct val="78000"/>
              </a:lnSpc>
              <a:spcBef>
                <a:spcPts val="0"/>
              </a:spcBef>
              <a:buNone/>
              <a:defRPr sz="4500" b="1">
                <a:solidFill>
                  <a:schemeClr val="accent2"/>
                </a:solidFill>
              </a:defRPr>
            </a:lvl9pPr>
          </a:lstStyle>
          <a:p>
            <a:pPr lvl="0"/>
            <a:r>
              <a:rPr lang="fr-CA" dirty="0"/>
              <a:t>Modifier le style du sous-titre</a:t>
            </a:r>
          </a:p>
        </p:txBody>
      </p:sp>
    </p:spTree>
    <p:extLst>
      <p:ext uri="{BB962C8B-B14F-4D97-AF65-F5344CB8AC3E}">
        <p14:creationId xmlns:p14="http://schemas.microsoft.com/office/powerpoint/2010/main" val="2979099136"/>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u et emphase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F393C3E-53FA-C14B-A3CC-F7FDA02CB9F7}"/>
              </a:ext>
            </a:extLst>
          </p:cNvPr>
          <p:cNvSpPr/>
          <p:nvPr userDrawn="1"/>
        </p:nvSpPr>
        <p:spPr>
          <a:xfrm>
            <a:off x="4576572" y="0"/>
            <a:ext cx="4567428" cy="5143500"/>
          </a:xfrm>
          <a:prstGeom prst="rect">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CA" sz="1350" dirty="0">
              <a:solidFill>
                <a:schemeClr val="bg1"/>
              </a:solidFill>
            </a:endParaRPr>
          </a:p>
        </p:txBody>
      </p:sp>
      <p:sp>
        <p:nvSpPr>
          <p:cNvPr id="3" name="Espace réservé du contenu 2">
            <a:extLst>
              <a:ext uri="{FF2B5EF4-FFF2-40B4-BE49-F238E27FC236}">
                <a16:creationId xmlns:a16="http://schemas.microsoft.com/office/drawing/2014/main" id="{F6926845-F79F-CB4D-95C2-39A656AEB07C}"/>
              </a:ext>
            </a:extLst>
          </p:cNvPr>
          <p:cNvSpPr>
            <a:spLocks noGrp="1"/>
          </p:cNvSpPr>
          <p:nvPr>
            <p:ph idx="1"/>
          </p:nvPr>
        </p:nvSpPr>
        <p:spPr>
          <a:xfrm>
            <a:off x="573786" y="1906524"/>
            <a:ext cx="3621889" cy="2331720"/>
          </a:xfr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lvl1pPr>
              <a:defRPr>
                <a:solidFill>
                  <a:schemeClr val="tx1"/>
                </a:solidFill>
              </a:defRPr>
            </a:lvl1pPr>
          </a:lstStyle>
          <a:p>
            <a:endParaRPr lang="fr-CA" dirty="0"/>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lvl1pPr>
              <a:defRPr>
                <a:solidFill>
                  <a:schemeClr val="tx1"/>
                </a:solidFill>
              </a:defRPr>
            </a:lvl1pPr>
          </a:lstStyle>
          <a:p>
            <a:fld id="{8B69CE05-7327-B048-93DD-60FA085DCF44}" type="slidenum">
              <a:rPr lang="fr-CA" smtClean="0"/>
              <a:pPr/>
              <a:t>‹N°›</a:t>
            </a:fld>
            <a:endParaRPr lang="fr-CA" dirty="0"/>
          </a:p>
        </p:txBody>
      </p:sp>
      <p:sp>
        <p:nvSpPr>
          <p:cNvPr id="7" name="Espace réservé du texte 2">
            <a:extLst>
              <a:ext uri="{FF2B5EF4-FFF2-40B4-BE49-F238E27FC236}">
                <a16:creationId xmlns:a16="http://schemas.microsoft.com/office/drawing/2014/main" id="{F96A51B7-D802-FA42-AD28-304B645F2D95}"/>
              </a:ext>
            </a:extLst>
          </p:cNvPr>
          <p:cNvSpPr>
            <a:spLocks noGrp="1"/>
          </p:cNvSpPr>
          <p:nvPr>
            <p:ph type="body" idx="15" hasCustomPrompt="1"/>
          </p:nvPr>
        </p:nvSpPr>
        <p:spPr>
          <a:xfrm>
            <a:off x="573786" y="4381607"/>
            <a:ext cx="3621024" cy="266577"/>
          </a:xfrm>
        </p:spPr>
        <p:txBody>
          <a:bodyPr anchor="b"/>
          <a:lstStyle>
            <a:lvl1pPr marL="0" indent="0" algn="l">
              <a:lnSpc>
                <a:spcPct val="100000"/>
              </a:lnSpc>
              <a:spcBef>
                <a:spcPts val="0"/>
              </a:spcBef>
              <a:spcAft>
                <a:spcPts val="0"/>
              </a:spcAft>
              <a:buNone/>
              <a:defRPr sz="750" b="0">
                <a:solidFill>
                  <a:schemeClr val="tx1"/>
                </a:solidFill>
              </a:defRPr>
            </a:lvl1pPr>
            <a:lvl2pPr marL="0" indent="0">
              <a:lnSpc>
                <a:spcPct val="100000"/>
              </a:lnSpc>
              <a:spcBef>
                <a:spcPts val="0"/>
              </a:spcBef>
              <a:spcAft>
                <a:spcPts val="0"/>
              </a:spcAft>
              <a:buNone/>
              <a:defRPr sz="750" b="0"/>
            </a:lvl2pPr>
            <a:lvl3pPr marL="0" indent="0">
              <a:lnSpc>
                <a:spcPct val="100000"/>
              </a:lnSpc>
              <a:spcBef>
                <a:spcPts val="0"/>
              </a:spcBef>
              <a:spcAft>
                <a:spcPts val="0"/>
              </a:spcAft>
              <a:buNone/>
              <a:defRPr sz="750" b="0"/>
            </a:lvl3pPr>
            <a:lvl4pPr marL="0" indent="0">
              <a:lnSpc>
                <a:spcPct val="100000"/>
              </a:lnSpc>
              <a:spcBef>
                <a:spcPts val="0"/>
              </a:spcBef>
              <a:buNone/>
              <a:defRPr sz="750" b="0"/>
            </a:lvl4pPr>
            <a:lvl5pPr marL="0" indent="0">
              <a:lnSpc>
                <a:spcPct val="100000"/>
              </a:lnSpc>
              <a:spcBef>
                <a:spcPts val="0"/>
              </a:spcBef>
              <a:buNone/>
              <a:defRPr sz="750" b="0"/>
            </a:lvl5pPr>
            <a:lvl6pPr marL="0" indent="0">
              <a:lnSpc>
                <a:spcPct val="100000"/>
              </a:lnSpc>
              <a:spcBef>
                <a:spcPts val="0"/>
              </a:spcBef>
              <a:buNone/>
              <a:defRPr sz="750" b="0"/>
            </a:lvl6pPr>
            <a:lvl7pPr marL="2057400" indent="0">
              <a:buNone/>
              <a:defRPr sz="1200" b="1"/>
            </a:lvl7pPr>
            <a:lvl8pPr marL="2400300" indent="0">
              <a:buNone/>
              <a:defRPr sz="1200" b="1"/>
            </a:lvl8pPr>
            <a:lvl9pPr marL="2743200" indent="0">
              <a:buNone/>
              <a:defRPr sz="1200" b="1"/>
            </a:lvl9pPr>
          </a:lstStyle>
          <a:p>
            <a:pPr lvl="0"/>
            <a:r>
              <a:rPr lang="fr-CA" dirty="0"/>
              <a:t>Source</a:t>
            </a:r>
          </a:p>
        </p:txBody>
      </p:sp>
      <p:sp>
        <p:nvSpPr>
          <p:cNvPr id="4" name="Titre 3">
            <a:extLst>
              <a:ext uri="{FF2B5EF4-FFF2-40B4-BE49-F238E27FC236}">
                <a16:creationId xmlns:a16="http://schemas.microsoft.com/office/drawing/2014/main" id="{AB51F06A-DE1F-424C-A46A-4131F24C5D91}"/>
              </a:ext>
            </a:extLst>
          </p:cNvPr>
          <p:cNvSpPr>
            <a:spLocks noGrp="1"/>
          </p:cNvSpPr>
          <p:nvPr>
            <p:ph type="title"/>
          </p:nvPr>
        </p:nvSpPr>
        <p:spPr>
          <a:xfrm>
            <a:off x="572606" y="542831"/>
            <a:ext cx="3621889" cy="960120"/>
          </a:xfrm>
        </p:spPr>
        <p:txBody>
          <a:bodyPr/>
          <a:lstStyle/>
          <a:p>
            <a:r>
              <a:rPr lang="fr-CA" dirty="0"/>
              <a:t>Modifier le style du titre</a:t>
            </a:r>
          </a:p>
        </p:txBody>
      </p:sp>
      <p:sp>
        <p:nvSpPr>
          <p:cNvPr id="15" name="Espace réservé du texte 2">
            <a:extLst>
              <a:ext uri="{FF2B5EF4-FFF2-40B4-BE49-F238E27FC236}">
                <a16:creationId xmlns:a16="http://schemas.microsoft.com/office/drawing/2014/main" id="{54E82005-197D-D048-8BF0-182C1A1A088B}"/>
              </a:ext>
            </a:extLst>
          </p:cNvPr>
          <p:cNvSpPr>
            <a:spLocks noGrp="1"/>
          </p:cNvSpPr>
          <p:nvPr>
            <p:ph type="body" idx="16" hasCustomPrompt="1"/>
          </p:nvPr>
        </p:nvSpPr>
        <p:spPr>
          <a:xfrm>
            <a:off x="4949506" y="349593"/>
            <a:ext cx="3622994" cy="4116341"/>
          </a:xfrm>
        </p:spPr>
        <p:txBody>
          <a:bodyPr anchor="ctr"/>
          <a:lstStyle>
            <a:lvl1pPr marL="0" indent="0" algn="l">
              <a:lnSpc>
                <a:spcPct val="78000"/>
              </a:lnSpc>
              <a:spcBef>
                <a:spcPts val="0"/>
              </a:spcBef>
              <a:spcAft>
                <a:spcPts val="0"/>
              </a:spcAft>
              <a:buNone/>
              <a:defRPr sz="4500" b="1">
                <a:solidFill>
                  <a:schemeClr val="accent2"/>
                </a:solidFill>
              </a:defRPr>
            </a:lvl1pPr>
            <a:lvl2pPr marL="0" indent="0">
              <a:lnSpc>
                <a:spcPct val="78000"/>
              </a:lnSpc>
              <a:spcBef>
                <a:spcPts val="0"/>
              </a:spcBef>
              <a:spcAft>
                <a:spcPts val="0"/>
              </a:spcAft>
              <a:buNone/>
              <a:defRPr sz="4500" b="1">
                <a:solidFill>
                  <a:schemeClr val="accent2"/>
                </a:solidFill>
              </a:defRPr>
            </a:lvl2pPr>
            <a:lvl3pPr marL="0" indent="0">
              <a:lnSpc>
                <a:spcPct val="78000"/>
              </a:lnSpc>
              <a:spcBef>
                <a:spcPts val="0"/>
              </a:spcBef>
              <a:spcAft>
                <a:spcPts val="0"/>
              </a:spcAft>
              <a:buNone/>
              <a:defRPr sz="4500" b="1">
                <a:solidFill>
                  <a:schemeClr val="accent2"/>
                </a:solidFill>
              </a:defRPr>
            </a:lvl3pPr>
            <a:lvl4pPr marL="0" indent="0">
              <a:lnSpc>
                <a:spcPct val="78000"/>
              </a:lnSpc>
              <a:spcBef>
                <a:spcPts val="0"/>
              </a:spcBef>
              <a:buNone/>
              <a:defRPr sz="4500" b="1">
                <a:solidFill>
                  <a:schemeClr val="accent2"/>
                </a:solidFill>
              </a:defRPr>
            </a:lvl4pPr>
            <a:lvl5pPr marL="0" indent="0">
              <a:lnSpc>
                <a:spcPct val="78000"/>
              </a:lnSpc>
              <a:spcBef>
                <a:spcPts val="0"/>
              </a:spcBef>
              <a:buNone/>
              <a:defRPr sz="4500" b="1">
                <a:solidFill>
                  <a:schemeClr val="accent2"/>
                </a:solidFill>
              </a:defRPr>
            </a:lvl5pPr>
            <a:lvl6pPr marL="0" indent="0">
              <a:lnSpc>
                <a:spcPct val="78000"/>
              </a:lnSpc>
              <a:spcBef>
                <a:spcPts val="0"/>
              </a:spcBef>
              <a:buNone/>
              <a:defRPr sz="4500" b="1">
                <a:solidFill>
                  <a:schemeClr val="accent2"/>
                </a:solidFill>
              </a:defRPr>
            </a:lvl6pPr>
            <a:lvl7pPr marL="0" indent="0">
              <a:lnSpc>
                <a:spcPct val="78000"/>
              </a:lnSpc>
              <a:spcBef>
                <a:spcPts val="0"/>
              </a:spcBef>
              <a:buNone/>
              <a:defRPr sz="4500" b="1">
                <a:solidFill>
                  <a:schemeClr val="accent2"/>
                </a:solidFill>
              </a:defRPr>
            </a:lvl7pPr>
            <a:lvl8pPr marL="0" indent="0">
              <a:lnSpc>
                <a:spcPct val="78000"/>
              </a:lnSpc>
              <a:spcBef>
                <a:spcPts val="0"/>
              </a:spcBef>
              <a:buNone/>
              <a:defRPr sz="4500" b="1">
                <a:solidFill>
                  <a:schemeClr val="accent2"/>
                </a:solidFill>
              </a:defRPr>
            </a:lvl8pPr>
            <a:lvl9pPr marL="0" indent="0">
              <a:lnSpc>
                <a:spcPct val="78000"/>
              </a:lnSpc>
              <a:spcBef>
                <a:spcPts val="0"/>
              </a:spcBef>
              <a:buNone/>
              <a:defRPr sz="4500" b="1">
                <a:solidFill>
                  <a:schemeClr val="accent2"/>
                </a:solidFill>
              </a:defRPr>
            </a:lvl9pPr>
          </a:lstStyle>
          <a:p>
            <a:pPr lvl="0"/>
            <a:r>
              <a:rPr lang="fr-CA" dirty="0"/>
              <a:t>Modifier le style du sous-titre</a:t>
            </a:r>
          </a:p>
        </p:txBody>
      </p:sp>
    </p:spTree>
    <p:extLst>
      <p:ext uri="{BB962C8B-B14F-4D97-AF65-F5344CB8AC3E}">
        <p14:creationId xmlns:p14="http://schemas.microsoft.com/office/powerpoint/2010/main" val="1472382391"/>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u et emphase / bleu moye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F393C3E-53FA-C14B-A3CC-F7FDA02CB9F7}"/>
              </a:ext>
            </a:extLst>
          </p:cNvPr>
          <p:cNvSpPr/>
          <p:nvPr userDrawn="1"/>
        </p:nvSpPr>
        <p:spPr>
          <a:xfrm>
            <a:off x="4576572" y="0"/>
            <a:ext cx="4567428" cy="5143500"/>
          </a:xfrm>
          <a:prstGeom prst="rect">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CA" sz="1350" dirty="0">
              <a:solidFill>
                <a:schemeClr val="bg1"/>
              </a:solidFill>
            </a:endParaRPr>
          </a:p>
        </p:txBody>
      </p:sp>
      <p:sp>
        <p:nvSpPr>
          <p:cNvPr id="3" name="Espace réservé du contenu 2">
            <a:extLst>
              <a:ext uri="{FF2B5EF4-FFF2-40B4-BE49-F238E27FC236}">
                <a16:creationId xmlns:a16="http://schemas.microsoft.com/office/drawing/2014/main" id="{F6926845-F79F-CB4D-95C2-39A656AEB07C}"/>
              </a:ext>
            </a:extLst>
          </p:cNvPr>
          <p:cNvSpPr>
            <a:spLocks noGrp="1"/>
          </p:cNvSpPr>
          <p:nvPr>
            <p:ph idx="1"/>
          </p:nvPr>
        </p:nvSpPr>
        <p:spPr>
          <a:xfrm>
            <a:off x="573786" y="1906524"/>
            <a:ext cx="3621889" cy="2331720"/>
          </a:xfr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lvl1pPr>
              <a:defRPr>
                <a:solidFill>
                  <a:schemeClr val="bg1"/>
                </a:solidFill>
              </a:defRPr>
            </a:lvl1pPr>
          </a:lstStyle>
          <a:p>
            <a:endParaRPr lang="fr-CA" dirty="0"/>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lvl1pPr>
              <a:defRPr>
                <a:solidFill>
                  <a:schemeClr val="bg1"/>
                </a:solidFill>
              </a:defRPr>
            </a:lvl1pPr>
          </a:lstStyle>
          <a:p>
            <a:fld id="{8B69CE05-7327-B048-93DD-60FA085DCF44}" type="slidenum">
              <a:rPr lang="fr-CA" smtClean="0"/>
              <a:pPr/>
              <a:t>‹N°›</a:t>
            </a:fld>
            <a:endParaRPr lang="fr-CA" dirty="0"/>
          </a:p>
        </p:txBody>
      </p:sp>
      <p:sp>
        <p:nvSpPr>
          <p:cNvPr id="7" name="Espace réservé du texte 2">
            <a:extLst>
              <a:ext uri="{FF2B5EF4-FFF2-40B4-BE49-F238E27FC236}">
                <a16:creationId xmlns:a16="http://schemas.microsoft.com/office/drawing/2014/main" id="{F96A51B7-D802-FA42-AD28-304B645F2D95}"/>
              </a:ext>
            </a:extLst>
          </p:cNvPr>
          <p:cNvSpPr>
            <a:spLocks noGrp="1"/>
          </p:cNvSpPr>
          <p:nvPr>
            <p:ph type="body" idx="15" hasCustomPrompt="1"/>
          </p:nvPr>
        </p:nvSpPr>
        <p:spPr>
          <a:xfrm>
            <a:off x="573786" y="4381607"/>
            <a:ext cx="3621024" cy="266577"/>
          </a:xfrm>
        </p:spPr>
        <p:txBody>
          <a:bodyPr anchor="b"/>
          <a:lstStyle>
            <a:lvl1pPr marL="0" indent="0" algn="l">
              <a:lnSpc>
                <a:spcPct val="100000"/>
              </a:lnSpc>
              <a:spcBef>
                <a:spcPts val="0"/>
              </a:spcBef>
              <a:spcAft>
                <a:spcPts val="0"/>
              </a:spcAft>
              <a:buNone/>
              <a:defRPr sz="750" b="0">
                <a:solidFill>
                  <a:schemeClr val="tx1"/>
                </a:solidFill>
              </a:defRPr>
            </a:lvl1pPr>
            <a:lvl2pPr marL="0" indent="0">
              <a:lnSpc>
                <a:spcPct val="100000"/>
              </a:lnSpc>
              <a:spcBef>
                <a:spcPts val="0"/>
              </a:spcBef>
              <a:spcAft>
                <a:spcPts val="0"/>
              </a:spcAft>
              <a:buNone/>
              <a:defRPr sz="750" b="0"/>
            </a:lvl2pPr>
            <a:lvl3pPr marL="0" indent="0">
              <a:lnSpc>
                <a:spcPct val="100000"/>
              </a:lnSpc>
              <a:spcBef>
                <a:spcPts val="0"/>
              </a:spcBef>
              <a:spcAft>
                <a:spcPts val="0"/>
              </a:spcAft>
              <a:buNone/>
              <a:defRPr sz="750" b="0"/>
            </a:lvl3pPr>
            <a:lvl4pPr marL="0" indent="0">
              <a:lnSpc>
                <a:spcPct val="100000"/>
              </a:lnSpc>
              <a:spcBef>
                <a:spcPts val="0"/>
              </a:spcBef>
              <a:buNone/>
              <a:defRPr sz="750" b="0"/>
            </a:lvl4pPr>
            <a:lvl5pPr marL="0" indent="0">
              <a:lnSpc>
                <a:spcPct val="100000"/>
              </a:lnSpc>
              <a:spcBef>
                <a:spcPts val="0"/>
              </a:spcBef>
              <a:buNone/>
              <a:defRPr sz="750" b="0"/>
            </a:lvl5pPr>
            <a:lvl6pPr marL="0" indent="0">
              <a:lnSpc>
                <a:spcPct val="100000"/>
              </a:lnSpc>
              <a:spcBef>
                <a:spcPts val="0"/>
              </a:spcBef>
              <a:buNone/>
              <a:defRPr sz="750" b="0"/>
            </a:lvl6pPr>
            <a:lvl7pPr marL="2057400" indent="0">
              <a:buNone/>
              <a:defRPr sz="1200" b="1"/>
            </a:lvl7pPr>
            <a:lvl8pPr marL="2400300" indent="0">
              <a:buNone/>
              <a:defRPr sz="1200" b="1"/>
            </a:lvl8pPr>
            <a:lvl9pPr marL="2743200" indent="0">
              <a:buNone/>
              <a:defRPr sz="1200" b="1"/>
            </a:lvl9pPr>
          </a:lstStyle>
          <a:p>
            <a:pPr lvl="0"/>
            <a:r>
              <a:rPr lang="fr-CA" dirty="0"/>
              <a:t>Source</a:t>
            </a:r>
          </a:p>
        </p:txBody>
      </p:sp>
      <p:sp>
        <p:nvSpPr>
          <p:cNvPr id="4" name="Titre 3">
            <a:extLst>
              <a:ext uri="{FF2B5EF4-FFF2-40B4-BE49-F238E27FC236}">
                <a16:creationId xmlns:a16="http://schemas.microsoft.com/office/drawing/2014/main" id="{AB51F06A-DE1F-424C-A46A-4131F24C5D91}"/>
              </a:ext>
            </a:extLst>
          </p:cNvPr>
          <p:cNvSpPr>
            <a:spLocks noGrp="1"/>
          </p:cNvSpPr>
          <p:nvPr>
            <p:ph type="title"/>
          </p:nvPr>
        </p:nvSpPr>
        <p:spPr>
          <a:xfrm>
            <a:off x="572606" y="542831"/>
            <a:ext cx="3621889" cy="960120"/>
          </a:xfrm>
        </p:spPr>
        <p:txBody>
          <a:bodyPr/>
          <a:lstStyle/>
          <a:p>
            <a:r>
              <a:rPr lang="fr-CA" dirty="0"/>
              <a:t>Modifier le style du titre</a:t>
            </a:r>
          </a:p>
        </p:txBody>
      </p:sp>
      <p:sp>
        <p:nvSpPr>
          <p:cNvPr id="15" name="Espace réservé du texte 2">
            <a:extLst>
              <a:ext uri="{FF2B5EF4-FFF2-40B4-BE49-F238E27FC236}">
                <a16:creationId xmlns:a16="http://schemas.microsoft.com/office/drawing/2014/main" id="{54E82005-197D-D048-8BF0-182C1A1A088B}"/>
              </a:ext>
            </a:extLst>
          </p:cNvPr>
          <p:cNvSpPr>
            <a:spLocks noGrp="1"/>
          </p:cNvSpPr>
          <p:nvPr>
            <p:ph type="body" idx="16" hasCustomPrompt="1"/>
          </p:nvPr>
        </p:nvSpPr>
        <p:spPr>
          <a:xfrm>
            <a:off x="4949506" y="349593"/>
            <a:ext cx="3622994" cy="4116341"/>
          </a:xfrm>
        </p:spPr>
        <p:txBody>
          <a:bodyPr anchor="ctr"/>
          <a:lstStyle>
            <a:lvl1pPr marL="0" indent="0" algn="l">
              <a:lnSpc>
                <a:spcPct val="78000"/>
              </a:lnSpc>
              <a:spcBef>
                <a:spcPts val="0"/>
              </a:spcBef>
              <a:spcAft>
                <a:spcPts val="0"/>
              </a:spcAft>
              <a:buNone/>
              <a:defRPr sz="4500" b="1">
                <a:solidFill>
                  <a:schemeClr val="accent1"/>
                </a:solidFill>
              </a:defRPr>
            </a:lvl1pPr>
            <a:lvl2pPr marL="0" indent="0">
              <a:lnSpc>
                <a:spcPct val="78000"/>
              </a:lnSpc>
              <a:spcBef>
                <a:spcPts val="0"/>
              </a:spcBef>
              <a:spcAft>
                <a:spcPts val="0"/>
              </a:spcAft>
              <a:buNone/>
              <a:defRPr sz="4500" b="1">
                <a:solidFill>
                  <a:schemeClr val="accent1"/>
                </a:solidFill>
              </a:defRPr>
            </a:lvl2pPr>
            <a:lvl3pPr marL="0" indent="0">
              <a:lnSpc>
                <a:spcPct val="78000"/>
              </a:lnSpc>
              <a:spcBef>
                <a:spcPts val="0"/>
              </a:spcBef>
              <a:spcAft>
                <a:spcPts val="0"/>
              </a:spcAft>
              <a:buNone/>
              <a:defRPr sz="4500" b="1">
                <a:solidFill>
                  <a:schemeClr val="accent1"/>
                </a:solidFill>
              </a:defRPr>
            </a:lvl3pPr>
            <a:lvl4pPr marL="0" indent="0">
              <a:lnSpc>
                <a:spcPct val="78000"/>
              </a:lnSpc>
              <a:spcBef>
                <a:spcPts val="0"/>
              </a:spcBef>
              <a:buNone/>
              <a:defRPr sz="4500" b="1">
                <a:solidFill>
                  <a:schemeClr val="accent1"/>
                </a:solidFill>
              </a:defRPr>
            </a:lvl4pPr>
            <a:lvl5pPr marL="0" indent="0">
              <a:lnSpc>
                <a:spcPct val="78000"/>
              </a:lnSpc>
              <a:spcBef>
                <a:spcPts val="0"/>
              </a:spcBef>
              <a:buNone/>
              <a:defRPr sz="4500" b="1">
                <a:solidFill>
                  <a:schemeClr val="accent1"/>
                </a:solidFill>
              </a:defRPr>
            </a:lvl5pPr>
            <a:lvl6pPr marL="0" indent="0">
              <a:lnSpc>
                <a:spcPct val="78000"/>
              </a:lnSpc>
              <a:spcBef>
                <a:spcPts val="0"/>
              </a:spcBef>
              <a:buNone/>
              <a:defRPr sz="4500" b="1">
                <a:solidFill>
                  <a:schemeClr val="accent1"/>
                </a:solidFill>
              </a:defRPr>
            </a:lvl6pPr>
            <a:lvl7pPr marL="0" indent="0">
              <a:lnSpc>
                <a:spcPct val="78000"/>
              </a:lnSpc>
              <a:spcBef>
                <a:spcPts val="0"/>
              </a:spcBef>
              <a:buNone/>
              <a:defRPr sz="4500" b="1">
                <a:solidFill>
                  <a:schemeClr val="accent1"/>
                </a:solidFill>
              </a:defRPr>
            </a:lvl7pPr>
            <a:lvl8pPr marL="0" indent="0">
              <a:lnSpc>
                <a:spcPct val="78000"/>
              </a:lnSpc>
              <a:spcBef>
                <a:spcPts val="0"/>
              </a:spcBef>
              <a:buNone/>
              <a:defRPr sz="4500" b="1">
                <a:solidFill>
                  <a:schemeClr val="accent1"/>
                </a:solidFill>
              </a:defRPr>
            </a:lvl8pPr>
            <a:lvl9pPr marL="0" indent="0">
              <a:lnSpc>
                <a:spcPct val="78000"/>
              </a:lnSpc>
              <a:spcBef>
                <a:spcPts val="0"/>
              </a:spcBef>
              <a:buNone/>
              <a:defRPr sz="4500" b="1">
                <a:solidFill>
                  <a:schemeClr val="accent1"/>
                </a:solidFill>
              </a:defRPr>
            </a:lvl9pPr>
          </a:lstStyle>
          <a:p>
            <a:pPr lvl="0"/>
            <a:r>
              <a:rPr lang="fr-CA" dirty="0"/>
              <a:t>Modifier le style du sous-titre</a:t>
            </a:r>
          </a:p>
        </p:txBody>
      </p:sp>
    </p:spTree>
    <p:extLst>
      <p:ext uri="{BB962C8B-B14F-4D97-AF65-F5344CB8AC3E}">
        <p14:creationId xmlns:p14="http://schemas.microsoft.com/office/powerpoint/2010/main" val="2762888350"/>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mphase et contenu / bleu pâ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F393C3E-53FA-C14B-A3CC-F7FDA02CB9F7}"/>
              </a:ext>
            </a:extLst>
          </p:cNvPr>
          <p:cNvSpPr/>
          <p:nvPr userDrawn="1"/>
        </p:nvSpPr>
        <p:spPr>
          <a:xfrm>
            <a:off x="0" y="0"/>
            <a:ext cx="4567428" cy="5143500"/>
          </a:xfrm>
          <a:prstGeom prst="rect">
            <a:avLst/>
          </a:prstGeom>
          <a:solidFill>
            <a:srgbClr val="8DB7E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CA" sz="1350" dirty="0">
              <a:solidFill>
                <a:schemeClr val="bg1"/>
              </a:solidFill>
            </a:endParaRPr>
          </a:p>
        </p:txBody>
      </p: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a:xfrm>
            <a:off x="4869239" y="4743806"/>
            <a:ext cx="3520863" cy="169749"/>
          </a:xfrm>
        </p:spPr>
        <p:txBody>
          <a:bodyPr/>
          <a:lstStyle>
            <a:lvl1pPr>
              <a:defRPr>
                <a:solidFill>
                  <a:schemeClr val="tx1"/>
                </a:solidFill>
              </a:defRPr>
            </a:lvl1pPr>
          </a:lstStyle>
          <a:p>
            <a:endParaRPr lang="fr-CA" dirty="0"/>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lvl1pPr>
              <a:defRPr>
                <a:solidFill>
                  <a:schemeClr val="tx1"/>
                </a:solidFill>
              </a:defRPr>
            </a:lvl1pPr>
          </a:lstStyle>
          <a:p>
            <a:fld id="{8B69CE05-7327-B048-93DD-60FA085DCF44}" type="slidenum">
              <a:rPr lang="fr-CA" smtClean="0"/>
              <a:pPr/>
              <a:t>‹N°›</a:t>
            </a:fld>
            <a:endParaRPr lang="fr-CA" dirty="0"/>
          </a:p>
        </p:txBody>
      </p:sp>
      <p:sp>
        <p:nvSpPr>
          <p:cNvPr id="7" name="Espace réservé du texte 2">
            <a:extLst>
              <a:ext uri="{FF2B5EF4-FFF2-40B4-BE49-F238E27FC236}">
                <a16:creationId xmlns:a16="http://schemas.microsoft.com/office/drawing/2014/main" id="{F96A51B7-D802-FA42-AD28-304B645F2D95}"/>
              </a:ext>
            </a:extLst>
          </p:cNvPr>
          <p:cNvSpPr>
            <a:spLocks noGrp="1"/>
          </p:cNvSpPr>
          <p:nvPr>
            <p:ph type="body" idx="15" hasCustomPrompt="1"/>
          </p:nvPr>
        </p:nvSpPr>
        <p:spPr>
          <a:xfrm>
            <a:off x="4869239" y="4381607"/>
            <a:ext cx="3621024" cy="266577"/>
          </a:xfrm>
        </p:spPr>
        <p:txBody>
          <a:bodyPr anchor="b"/>
          <a:lstStyle>
            <a:lvl1pPr marL="0" indent="0" algn="l">
              <a:lnSpc>
                <a:spcPct val="100000"/>
              </a:lnSpc>
              <a:spcBef>
                <a:spcPts val="0"/>
              </a:spcBef>
              <a:spcAft>
                <a:spcPts val="0"/>
              </a:spcAft>
              <a:buNone/>
              <a:defRPr sz="750" b="0">
                <a:solidFill>
                  <a:schemeClr val="tx1"/>
                </a:solidFill>
              </a:defRPr>
            </a:lvl1pPr>
            <a:lvl2pPr marL="0" indent="0">
              <a:lnSpc>
                <a:spcPct val="100000"/>
              </a:lnSpc>
              <a:spcBef>
                <a:spcPts val="0"/>
              </a:spcBef>
              <a:spcAft>
                <a:spcPts val="0"/>
              </a:spcAft>
              <a:buNone/>
              <a:defRPr sz="750" b="0"/>
            </a:lvl2pPr>
            <a:lvl3pPr marL="0" indent="0">
              <a:lnSpc>
                <a:spcPct val="100000"/>
              </a:lnSpc>
              <a:spcBef>
                <a:spcPts val="0"/>
              </a:spcBef>
              <a:spcAft>
                <a:spcPts val="0"/>
              </a:spcAft>
              <a:buNone/>
              <a:defRPr sz="750" b="0"/>
            </a:lvl3pPr>
            <a:lvl4pPr marL="0" indent="0">
              <a:lnSpc>
                <a:spcPct val="100000"/>
              </a:lnSpc>
              <a:spcBef>
                <a:spcPts val="0"/>
              </a:spcBef>
              <a:buNone/>
              <a:defRPr sz="750" b="0"/>
            </a:lvl4pPr>
            <a:lvl5pPr marL="0" indent="0">
              <a:lnSpc>
                <a:spcPct val="100000"/>
              </a:lnSpc>
              <a:spcBef>
                <a:spcPts val="0"/>
              </a:spcBef>
              <a:buNone/>
              <a:defRPr sz="750" b="0"/>
            </a:lvl5pPr>
            <a:lvl6pPr marL="0" indent="0">
              <a:lnSpc>
                <a:spcPct val="100000"/>
              </a:lnSpc>
              <a:spcBef>
                <a:spcPts val="0"/>
              </a:spcBef>
              <a:buNone/>
              <a:defRPr sz="750" b="0"/>
            </a:lvl6pPr>
            <a:lvl7pPr marL="2057400" indent="0">
              <a:buNone/>
              <a:defRPr sz="1200" b="1"/>
            </a:lvl7pPr>
            <a:lvl8pPr marL="2400300" indent="0">
              <a:buNone/>
              <a:defRPr sz="1200" b="1"/>
            </a:lvl8pPr>
            <a:lvl9pPr marL="2743200" indent="0">
              <a:buNone/>
              <a:defRPr sz="1200" b="1"/>
            </a:lvl9pPr>
          </a:lstStyle>
          <a:p>
            <a:pPr lvl="0"/>
            <a:r>
              <a:rPr lang="fr-CA" dirty="0"/>
              <a:t>Source</a:t>
            </a:r>
          </a:p>
        </p:txBody>
      </p:sp>
      <p:sp>
        <p:nvSpPr>
          <p:cNvPr id="15" name="Espace réservé du texte 2">
            <a:extLst>
              <a:ext uri="{FF2B5EF4-FFF2-40B4-BE49-F238E27FC236}">
                <a16:creationId xmlns:a16="http://schemas.microsoft.com/office/drawing/2014/main" id="{54E82005-197D-D048-8BF0-182C1A1A088B}"/>
              </a:ext>
            </a:extLst>
          </p:cNvPr>
          <p:cNvSpPr>
            <a:spLocks noGrp="1"/>
          </p:cNvSpPr>
          <p:nvPr>
            <p:ph type="body" idx="16" hasCustomPrompt="1"/>
          </p:nvPr>
        </p:nvSpPr>
        <p:spPr>
          <a:xfrm>
            <a:off x="572606" y="349593"/>
            <a:ext cx="3622994" cy="4116341"/>
          </a:xfrm>
        </p:spPr>
        <p:txBody>
          <a:bodyPr anchor="ctr"/>
          <a:lstStyle>
            <a:lvl1pPr marL="0" indent="0" algn="l">
              <a:lnSpc>
                <a:spcPct val="78000"/>
              </a:lnSpc>
              <a:spcBef>
                <a:spcPts val="0"/>
              </a:spcBef>
              <a:spcAft>
                <a:spcPts val="0"/>
              </a:spcAft>
              <a:buNone/>
              <a:defRPr sz="4500" b="1">
                <a:solidFill>
                  <a:schemeClr val="accent2"/>
                </a:solidFill>
              </a:defRPr>
            </a:lvl1pPr>
            <a:lvl2pPr marL="0" indent="0">
              <a:lnSpc>
                <a:spcPct val="78000"/>
              </a:lnSpc>
              <a:spcBef>
                <a:spcPts val="0"/>
              </a:spcBef>
              <a:spcAft>
                <a:spcPts val="0"/>
              </a:spcAft>
              <a:buNone/>
              <a:defRPr sz="4500" b="1">
                <a:solidFill>
                  <a:schemeClr val="accent2"/>
                </a:solidFill>
              </a:defRPr>
            </a:lvl2pPr>
            <a:lvl3pPr marL="0" indent="0">
              <a:lnSpc>
                <a:spcPct val="78000"/>
              </a:lnSpc>
              <a:spcBef>
                <a:spcPts val="0"/>
              </a:spcBef>
              <a:spcAft>
                <a:spcPts val="0"/>
              </a:spcAft>
              <a:buNone/>
              <a:defRPr sz="4500" b="1">
                <a:solidFill>
                  <a:schemeClr val="accent2"/>
                </a:solidFill>
              </a:defRPr>
            </a:lvl3pPr>
            <a:lvl4pPr marL="0" indent="0">
              <a:lnSpc>
                <a:spcPct val="78000"/>
              </a:lnSpc>
              <a:spcBef>
                <a:spcPts val="0"/>
              </a:spcBef>
              <a:buNone/>
              <a:defRPr sz="4500" b="1">
                <a:solidFill>
                  <a:schemeClr val="accent2"/>
                </a:solidFill>
              </a:defRPr>
            </a:lvl4pPr>
            <a:lvl5pPr marL="0" indent="0">
              <a:lnSpc>
                <a:spcPct val="78000"/>
              </a:lnSpc>
              <a:spcBef>
                <a:spcPts val="0"/>
              </a:spcBef>
              <a:buNone/>
              <a:defRPr sz="4500" b="1">
                <a:solidFill>
                  <a:schemeClr val="accent2"/>
                </a:solidFill>
              </a:defRPr>
            </a:lvl5pPr>
            <a:lvl6pPr marL="0" indent="0">
              <a:lnSpc>
                <a:spcPct val="78000"/>
              </a:lnSpc>
              <a:spcBef>
                <a:spcPts val="0"/>
              </a:spcBef>
              <a:buNone/>
              <a:defRPr sz="4500" b="1">
                <a:solidFill>
                  <a:schemeClr val="accent2"/>
                </a:solidFill>
              </a:defRPr>
            </a:lvl6pPr>
            <a:lvl7pPr marL="0" indent="0">
              <a:lnSpc>
                <a:spcPct val="78000"/>
              </a:lnSpc>
              <a:spcBef>
                <a:spcPts val="0"/>
              </a:spcBef>
              <a:buNone/>
              <a:defRPr sz="4500" b="1">
                <a:solidFill>
                  <a:schemeClr val="accent2"/>
                </a:solidFill>
              </a:defRPr>
            </a:lvl7pPr>
            <a:lvl8pPr marL="0" indent="0">
              <a:lnSpc>
                <a:spcPct val="78000"/>
              </a:lnSpc>
              <a:spcBef>
                <a:spcPts val="0"/>
              </a:spcBef>
              <a:buNone/>
              <a:defRPr sz="4500" b="1">
                <a:solidFill>
                  <a:schemeClr val="accent2"/>
                </a:solidFill>
              </a:defRPr>
            </a:lvl8pPr>
            <a:lvl9pPr marL="0" indent="0">
              <a:lnSpc>
                <a:spcPct val="78000"/>
              </a:lnSpc>
              <a:spcBef>
                <a:spcPts val="0"/>
              </a:spcBef>
              <a:buNone/>
              <a:defRPr sz="4500" b="1">
                <a:solidFill>
                  <a:schemeClr val="accent2"/>
                </a:solidFill>
              </a:defRPr>
            </a:lvl9pPr>
          </a:lstStyle>
          <a:p>
            <a:pPr lvl="0"/>
            <a:r>
              <a:rPr lang="fr-CA" dirty="0"/>
              <a:t>Modifier le style du sous-titre</a:t>
            </a:r>
          </a:p>
        </p:txBody>
      </p:sp>
      <p:sp>
        <p:nvSpPr>
          <p:cNvPr id="9" name="Espace réservé du contenu 8">
            <a:extLst>
              <a:ext uri="{FF2B5EF4-FFF2-40B4-BE49-F238E27FC236}">
                <a16:creationId xmlns:a16="http://schemas.microsoft.com/office/drawing/2014/main" id="{54C317EF-4244-E34C-832C-F686917FF7A5}"/>
              </a:ext>
            </a:extLst>
          </p:cNvPr>
          <p:cNvSpPr>
            <a:spLocks noGrp="1"/>
          </p:cNvSpPr>
          <p:nvPr>
            <p:ph sz="quarter" idx="17"/>
          </p:nvPr>
        </p:nvSpPr>
        <p:spPr>
          <a:xfrm>
            <a:off x="4869239" y="927013"/>
            <a:ext cx="3703261" cy="3226599"/>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8" name="ZoneTexte 7">
            <a:extLst>
              <a:ext uri="{FF2B5EF4-FFF2-40B4-BE49-F238E27FC236}">
                <a16:creationId xmlns:a16="http://schemas.microsoft.com/office/drawing/2014/main" id="{A91CE86D-BAE4-2644-8298-1147088649D2}"/>
              </a:ext>
            </a:extLst>
          </p:cNvPr>
          <p:cNvSpPr txBox="1"/>
          <p:nvPr userDrawn="1"/>
        </p:nvSpPr>
        <p:spPr>
          <a:xfrm>
            <a:off x="573711" y="4743806"/>
            <a:ext cx="730969" cy="138499"/>
          </a:xfrm>
          <a:prstGeom prst="rect">
            <a:avLst/>
          </a:prstGeom>
          <a:noFill/>
        </p:spPr>
        <p:txBody>
          <a:bodyPr wrap="none" lIns="0" tIns="0" rIns="0" bIns="0" rtlCol="0" anchor="ctr">
            <a:spAutoFit/>
          </a:bodyPr>
          <a:lstStyle/>
          <a:p>
            <a:r>
              <a:rPr lang="fr-CA" sz="900" dirty="0">
                <a:solidFill>
                  <a:schemeClr val="bg1"/>
                </a:solidFill>
              </a:rPr>
              <a:t>Ville de Laval</a:t>
            </a:r>
          </a:p>
        </p:txBody>
      </p:sp>
    </p:spTree>
    <p:extLst>
      <p:ext uri="{BB962C8B-B14F-4D97-AF65-F5344CB8AC3E}">
        <p14:creationId xmlns:p14="http://schemas.microsoft.com/office/powerpoint/2010/main" val="3870662320"/>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Emphase et contenu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F393C3E-53FA-C14B-A3CC-F7FDA02CB9F7}"/>
              </a:ext>
            </a:extLst>
          </p:cNvPr>
          <p:cNvSpPr/>
          <p:nvPr userDrawn="1"/>
        </p:nvSpPr>
        <p:spPr>
          <a:xfrm>
            <a:off x="0" y="0"/>
            <a:ext cx="4567428" cy="5143500"/>
          </a:xfrm>
          <a:prstGeom prst="rect">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CA" sz="1350" dirty="0">
              <a:solidFill>
                <a:schemeClr val="bg1"/>
              </a:solidFill>
            </a:endParaRPr>
          </a:p>
        </p:txBody>
      </p: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a:xfrm>
            <a:off x="4869239" y="4743806"/>
            <a:ext cx="3520863" cy="169749"/>
          </a:xfrm>
        </p:spPr>
        <p:txBody>
          <a:bodyPr/>
          <a:lstStyle>
            <a:lvl1pPr>
              <a:defRPr>
                <a:solidFill>
                  <a:schemeClr val="tx1"/>
                </a:solidFill>
              </a:defRPr>
            </a:lvl1pPr>
          </a:lstStyle>
          <a:p>
            <a:endParaRPr lang="fr-CA" dirty="0"/>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lvl1pPr>
              <a:defRPr>
                <a:solidFill>
                  <a:schemeClr val="tx1"/>
                </a:solidFill>
              </a:defRPr>
            </a:lvl1pPr>
          </a:lstStyle>
          <a:p>
            <a:fld id="{8B69CE05-7327-B048-93DD-60FA085DCF44}" type="slidenum">
              <a:rPr lang="fr-CA" smtClean="0"/>
              <a:pPr/>
              <a:t>‹N°›</a:t>
            </a:fld>
            <a:endParaRPr lang="fr-CA" dirty="0"/>
          </a:p>
        </p:txBody>
      </p:sp>
      <p:sp>
        <p:nvSpPr>
          <p:cNvPr id="7" name="Espace réservé du texte 2">
            <a:extLst>
              <a:ext uri="{FF2B5EF4-FFF2-40B4-BE49-F238E27FC236}">
                <a16:creationId xmlns:a16="http://schemas.microsoft.com/office/drawing/2014/main" id="{F96A51B7-D802-FA42-AD28-304B645F2D95}"/>
              </a:ext>
            </a:extLst>
          </p:cNvPr>
          <p:cNvSpPr>
            <a:spLocks noGrp="1"/>
          </p:cNvSpPr>
          <p:nvPr>
            <p:ph type="body" idx="15" hasCustomPrompt="1"/>
          </p:nvPr>
        </p:nvSpPr>
        <p:spPr>
          <a:xfrm>
            <a:off x="4869239" y="4381607"/>
            <a:ext cx="3621024" cy="266577"/>
          </a:xfrm>
        </p:spPr>
        <p:txBody>
          <a:bodyPr anchor="b"/>
          <a:lstStyle>
            <a:lvl1pPr marL="0" indent="0" algn="l">
              <a:lnSpc>
                <a:spcPct val="100000"/>
              </a:lnSpc>
              <a:spcBef>
                <a:spcPts val="0"/>
              </a:spcBef>
              <a:spcAft>
                <a:spcPts val="0"/>
              </a:spcAft>
              <a:buNone/>
              <a:defRPr sz="750" b="0">
                <a:solidFill>
                  <a:schemeClr val="tx1"/>
                </a:solidFill>
              </a:defRPr>
            </a:lvl1pPr>
            <a:lvl2pPr marL="0" indent="0">
              <a:lnSpc>
                <a:spcPct val="100000"/>
              </a:lnSpc>
              <a:spcBef>
                <a:spcPts val="0"/>
              </a:spcBef>
              <a:spcAft>
                <a:spcPts val="0"/>
              </a:spcAft>
              <a:buNone/>
              <a:defRPr sz="750" b="0"/>
            </a:lvl2pPr>
            <a:lvl3pPr marL="0" indent="0">
              <a:lnSpc>
                <a:spcPct val="100000"/>
              </a:lnSpc>
              <a:spcBef>
                <a:spcPts val="0"/>
              </a:spcBef>
              <a:spcAft>
                <a:spcPts val="0"/>
              </a:spcAft>
              <a:buNone/>
              <a:defRPr sz="750" b="0"/>
            </a:lvl3pPr>
            <a:lvl4pPr marL="0" indent="0">
              <a:lnSpc>
                <a:spcPct val="100000"/>
              </a:lnSpc>
              <a:spcBef>
                <a:spcPts val="0"/>
              </a:spcBef>
              <a:buNone/>
              <a:defRPr sz="750" b="0"/>
            </a:lvl4pPr>
            <a:lvl5pPr marL="0" indent="0">
              <a:lnSpc>
                <a:spcPct val="100000"/>
              </a:lnSpc>
              <a:spcBef>
                <a:spcPts val="0"/>
              </a:spcBef>
              <a:buNone/>
              <a:defRPr sz="750" b="0"/>
            </a:lvl5pPr>
            <a:lvl6pPr marL="0" indent="0">
              <a:lnSpc>
                <a:spcPct val="100000"/>
              </a:lnSpc>
              <a:spcBef>
                <a:spcPts val="0"/>
              </a:spcBef>
              <a:buNone/>
              <a:defRPr sz="750" b="0"/>
            </a:lvl6pPr>
            <a:lvl7pPr marL="2057400" indent="0">
              <a:buNone/>
              <a:defRPr sz="1200" b="1"/>
            </a:lvl7pPr>
            <a:lvl8pPr marL="2400300" indent="0">
              <a:buNone/>
              <a:defRPr sz="1200" b="1"/>
            </a:lvl8pPr>
            <a:lvl9pPr marL="2743200" indent="0">
              <a:buNone/>
              <a:defRPr sz="1200" b="1"/>
            </a:lvl9pPr>
          </a:lstStyle>
          <a:p>
            <a:pPr lvl="0"/>
            <a:r>
              <a:rPr lang="fr-CA" dirty="0"/>
              <a:t>Source</a:t>
            </a:r>
          </a:p>
        </p:txBody>
      </p:sp>
      <p:sp>
        <p:nvSpPr>
          <p:cNvPr id="15" name="Espace réservé du texte 2">
            <a:extLst>
              <a:ext uri="{FF2B5EF4-FFF2-40B4-BE49-F238E27FC236}">
                <a16:creationId xmlns:a16="http://schemas.microsoft.com/office/drawing/2014/main" id="{54E82005-197D-D048-8BF0-182C1A1A088B}"/>
              </a:ext>
            </a:extLst>
          </p:cNvPr>
          <p:cNvSpPr>
            <a:spLocks noGrp="1"/>
          </p:cNvSpPr>
          <p:nvPr>
            <p:ph type="body" idx="16" hasCustomPrompt="1"/>
          </p:nvPr>
        </p:nvSpPr>
        <p:spPr>
          <a:xfrm>
            <a:off x="572606" y="349593"/>
            <a:ext cx="3622994" cy="4116341"/>
          </a:xfrm>
        </p:spPr>
        <p:txBody>
          <a:bodyPr anchor="ctr"/>
          <a:lstStyle>
            <a:lvl1pPr marL="0" indent="0" algn="l">
              <a:lnSpc>
                <a:spcPct val="78000"/>
              </a:lnSpc>
              <a:spcBef>
                <a:spcPts val="0"/>
              </a:spcBef>
              <a:spcAft>
                <a:spcPts val="0"/>
              </a:spcAft>
              <a:buNone/>
              <a:defRPr sz="4500" b="1">
                <a:solidFill>
                  <a:schemeClr val="accent2"/>
                </a:solidFill>
              </a:defRPr>
            </a:lvl1pPr>
            <a:lvl2pPr marL="0" indent="0">
              <a:lnSpc>
                <a:spcPct val="78000"/>
              </a:lnSpc>
              <a:spcBef>
                <a:spcPts val="0"/>
              </a:spcBef>
              <a:spcAft>
                <a:spcPts val="0"/>
              </a:spcAft>
              <a:buNone/>
              <a:defRPr sz="4500" b="1">
                <a:solidFill>
                  <a:schemeClr val="accent2"/>
                </a:solidFill>
              </a:defRPr>
            </a:lvl2pPr>
            <a:lvl3pPr marL="0" indent="0">
              <a:lnSpc>
                <a:spcPct val="78000"/>
              </a:lnSpc>
              <a:spcBef>
                <a:spcPts val="0"/>
              </a:spcBef>
              <a:spcAft>
                <a:spcPts val="0"/>
              </a:spcAft>
              <a:buNone/>
              <a:defRPr sz="4500" b="1">
                <a:solidFill>
                  <a:schemeClr val="accent2"/>
                </a:solidFill>
              </a:defRPr>
            </a:lvl3pPr>
            <a:lvl4pPr marL="0" indent="0">
              <a:lnSpc>
                <a:spcPct val="78000"/>
              </a:lnSpc>
              <a:spcBef>
                <a:spcPts val="0"/>
              </a:spcBef>
              <a:buNone/>
              <a:defRPr sz="4500" b="1">
                <a:solidFill>
                  <a:schemeClr val="accent2"/>
                </a:solidFill>
              </a:defRPr>
            </a:lvl4pPr>
            <a:lvl5pPr marL="0" indent="0">
              <a:lnSpc>
                <a:spcPct val="78000"/>
              </a:lnSpc>
              <a:spcBef>
                <a:spcPts val="0"/>
              </a:spcBef>
              <a:buNone/>
              <a:defRPr sz="4500" b="1">
                <a:solidFill>
                  <a:schemeClr val="accent2"/>
                </a:solidFill>
              </a:defRPr>
            </a:lvl5pPr>
            <a:lvl6pPr marL="0" indent="0">
              <a:lnSpc>
                <a:spcPct val="78000"/>
              </a:lnSpc>
              <a:spcBef>
                <a:spcPts val="0"/>
              </a:spcBef>
              <a:buNone/>
              <a:defRPr sz="4500" b="1">
                <a:solidFill>
                  <a:schemeClr val="accent2"/>
                </a:solidFill>
              </a:defRPr>
            </a:lvl6pPr>
            <a:lvl7pPr marL="0" indent="0">
              <a:lnSpc>
                <a:spcPct val="78000"/>
              </a:lnSpc>
              <a:spcBef>
                <a:spcPts val="0"/>
              </a:spcBef>
              <a:buNone/>
              <a:defRPr sz="4500" b="1">
                <a:solidFill>
                  <a:schemeClr val="accent2"/>
                </a:solidFill>
              </a:defRPr>
            </a:lvl7pPr>
            <a:lvl8pPr marL="0" indent="0">
              <a:lnSpc>
                <a:spcPct val="78000"/>
              </a:lnSpc>
              <a:spcBef>
                <a:spcPts val="0"/>
              </a:spcBef>
              <a:buNone/>
              <a:defRPr sz="4500" b="1">
                <a:solidFill>
                  <a:schemeClr val="accent2"/>
                </a:solidFill>
              </a:defRPr>
            </a:lvl8pPr>
            <a:lvl9pPr marL="0" indent="0">
              <a:lnSpc>
                <a:spcPct val="78000"/>
              </a:lnSpc>
              <a:spcBef>
                <a:spcPts val="0"/>
              </a:spcBef>
              <a:buNone/>
              <a:defRPr sz="4500" b="1">
                <a:solidFill>
                  <a:schemeClr val="accent2"/>
                </a:solidFill>
              </a:defRPr>
            </a:lvl9pPr>
          </a:lstStyle>
          <a:p>
            <a:pPr lvl="0"/>
            <a:r>
              <a:rPr lang="fr-CA" dirty="0"/>
              <a:t>Modifier le style du sous-titre</a:t>
            </a:r>
          </a:p>
        </p:txBody>
      </p:sp>
      <p:sp>
        <p:nvSpPr>
          <p:cNvPr id="9" name="Espace réservé du contenu 8">
            <a:extLst>
              <a:ext uri="{FF2B5EF4-FFF2-40B4-BE49-F238E27FC236}">
                <a16:creationId xmlns:a16="http://schemas.microsoft.com/office/drawing/2014/main" id="{54C317EF-4244-E34C-832C-F686917FF7A5}"/>
              </a:ext>
            </a:extLst>
          </p:cNvPr>
          <p:cNvSpPr>
            <a:spLocks noGrp="1"/>
          </p:cNvSpPr>
          <p:nvPr>
            <p:ph sz="quarter" idx="17"/>
          </p:nvPr>
        </p:nvSpPr>
        <p:spPr>
          <a:xfrm>
            <a:off x="4869239" y="927013"/>
            <a:ext cx="3703261" cy="3226599"/>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8" name="ZoneTexte 7">
            <a:extLst>
              <a:ext uri="{FF2B5EF4-FFF2-40B4-BE49-F238E27FC236}">
                <a16:creationId xmlns:a16="http://schemas.microsoft.com/office/drawing/2014/main" id="{7F6CAEFA-07DE-FF4A-AB6E-44B517EEA253}"/>
              </a:ext>
            </a:extLst>
          </p:cNvPr>
          <p:cNvSpPr txBox="1"/>
          <p:nvPr userDrawn="1"/>
        </p:nvSpPr>
        <p:spPr>
          <a:xfrm>
            <a:off x="573711" y="4743806"/>
            <a:ext cx="730969" cy="138499"/>
          </a:xfrm>
          <a:prstGeom prst="rect">
            <a:avLst/>
          </a:prstGeom>
          <a:noFill/>
        </p:spPr>
        <p:txBody>
          <a:bodyPr wrap="none" lIns="0" tIns="0" rIns="0" bIns="0" rtlCol="0" anchor="ctr">
            <a:spAutoFit/>
          </a:bodyPr>
          <a:lstStyle/>
          <a:p>
            <a:r>
              <a:rPr lang="fr-CA" sz="900" dirty="0">
                <a:solidFill>
                  <a:schemeClr val="bg1"/>
                </a:solidFill>
              </a:rPr>
              <a:t>Ville de Laval</a:t>
            </a:r>
          </a:p>
        </p:txBody>
      </p:sp>
    </p:spTree>
    <p:extLst>
      <p:ext uri="{BB962C8B-B14F-4D97-AF65-F5344CB8AC3E}">
        <p14:creationId xmlns:p14="http://schemas.microsoft.com/office/powerpoint/2010/main" val="269672470"/>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Emphase et contenu / bleu moye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F393C3E-53FA-C14B-A3CC-F7FDA02CB9F7}"/>
              </a:ext>
            </a:extLst>
          </p:cNvPr>
          <p:cNvSpPr/>
          <p:nvPr userDrawn="1"/>
        </p:nvSpPr>
        <p:spPr>
          <a:xfrm>
            <a:off x="0" y="0"/>
            <a:ext cx="4567428" cy="5143500"/>
          </a:xfrm>
          <a:prstGeom prst="rect">
            <a:avLst/>
          </a:prstGeom>
          <a:solidFill>
            <a:schemeClr val="accent3">
              <a:alpha val="99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CA" sz="1350" dirty="0">
              <a:solidFill>
                <a:schemeClr val="bg1"/>
              </a:solidFill>
            </a:endParaRPr>
          </a:p>
        </p:txBody>
      </p: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a:xfrm>
            <a:off x="4869239" y="4743806"/>
            <a:ext cx="3520863" cy="169749"/>
          </a:xfrm>
        </p:spPr>
        <p:txBody>
          <a:bodyPr/>
          <a:lstStyle>
            <a:lvl1pPr>
              <a:defRPr>
                <a:solidFill>
                  <a:schemeClr val="tx1"/>
                </a:solidFill>
              </a:defRPr>
            </a:lvl1pPr>
          </a:lstStyle>
          <a:p>
            <a:endParaRPr lang="fr-CA" dirty="0"/>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lvl1pPr>
              <a:defRPr>
                <a:solidFill>
                  <a:schemeClr val="tx1"/>
                </a:solidFill>
              </a:defRPr>
            </a:lvl1pPr>
          </a:lstStyle>
          <a:p>
            <a:fld id="{8B69CE05-7327-B048-93DD-60FA085DCF44}" type="slidenum">
              <a:rPr lang="fr-CA" smtClean="0"/>
              <a:pPr/>
              <a:t>‹N°›</a:t>
            </a:fld>
            <a:endParaRPr lang="fr-CA" dirty="0"/>
          </a:p>
        </p:txBody>
      </p:sp>
      <p:sp>
        <p:nvSpPr>
          <p:cNvPr id="7" name="Espace réservé du texte 2">
            <a:extLst>
              <a:ext uri="{FF2B5EF4-FFF2-40B4-BE49-F238E27FC236}">
                <a16:creationId xmlns:a16="http://schemas.microsoft.com/office/drawing/2014/main" id="{F96A51B7-D802-FA42-AD28-304B645F2D95}"/>
              </a:ext>
            </a:extLst>
          </p:cNvPr>
          <p:cNvSpPr>
            <a:spLocks noGrp="1"/>
          </p:cNvSpPr>
          <p:nvPr>
            <p:ph type="body" idx="15" hasCustomPrompt="1"/>
          </p:nvPr>
        </p:nvSpPr>
        <p:spPr>
          <a:xfrm>
            <a:off x="4869239" y="4381607"/>
            <a:ext cx="3621024" cy="266577"/>
          </a:xfrm>
        </p:spPr>
        <p:txBody>
          <a:bodyPr anchor="b"/>
          <a:lstStyle>
            <a:lvl1pPr marL="0" indent="0" algn="l">
              <a:lnSpc>
                <a:spcPct val="100000"/>
              </a:lnSpc>
              <a:spcBef>
                <a:spcPts val="0"/>
              </a:spcBef>
              <a:spcAft>
                <a:spcPts val="0"/>
              </a:spcAft>
              <a:buNone/>
              <a:defRPr sz="750" b="0">
                <a:solidFill>
                  <a:schemeClr val="tx1"/>
                </a:solidFill>
              </a:defRPr>
            </a:lvl1pPr>
            <a:lvl2pPr marL="0" indent="0">
              <a:lnSpc>
                <a:spcPct val="100000"/>
              </a:lnSpc>
              <a:spcBef>
                <a:spcPts val="0"/>
              </a:spcBef>
              <a:spcAft>
                <a:spcPts val="0"/>
              </a:spcAft>
              <a:buNone/>
              <a:defRPr sz="750" b="0"/>
            </a:lvl2pPr>
            <a:lvl3pPr marL="0" indent="0">
              <a:lnSpc>
                <a:spcPct val="100000"/>
              </a:lnSpc>
              <a:spcBef>
                <a:spcPts val="0"/>
              </a:spcBef>
              <a:spcAft>
                <a:spcPts val="0"/>
              </a:spcAft>
              <a:buNone/>
              <a:defRPr sz="750" b="0"/>
            </a:lvl3pPr>
            <a:lvl4pPr marL="0" indent="0">
              <a:lnSpc>
                <a:spcPct val="100000"/>
              </a:lnSpc>
              <a:spcBef>
                <a:spcPts val="0"/>
              </a:spcBef>
              <a:buNone/>
              <a:defRPr sz="750" b="0"/>
            </a:lvl4pPr>
            <a:lvl5pPr marL="0" indent="0">
              <a:lnSpc>
                <a:spcPct val="100000"/>
              </a:lnSpc>
              <a:spcBef>
                <a:spcPts val="0"/>
              </a:spcBef>
              <a:buNone/>
              <a:defRPr sz="750" b="0"/>
            </a:lvl5pPr>
            <a:lvl6pPr marL="0" indent="0">
              <a:lnSpc>
                <a:spcPct val="100000"/>
              </a:lnSpc>
              <a:spcBef>
                <a:spcPts val="0"/>
              </a:spcBef>
              <a:buNone/>
              <a:defRPr sz="750" b="0"/>
            </a:lvl6pPr>
            <a:lvl7pPr marL="2057400" indent="0">
              <a:buNone/>
              <a:defRPr sz="1200" b="1"/>
            </a:lvl7pPr>
            <a:lvl8pPr marL="2400300" indent="0">
              <a:buNone/>
              <a:defRPr sz="1200" b="1"/>
            </a:lvl8pPr>
            <a:lvl9pPr marL="2743200" indent="0">
              <a:buNone/>
              <a:defRPr sz="1200" b="1"/>
            </a:lvl9pPr>
          </a:lstStyle>
          <a:p>
            <a:pPr lvl="0"/>
            <a:r>
              <a:rPr lang="fr-CA" dirty="0"/>
              <a:t>Source</a:t>
            </a:r>
          </a:p>
        </p:txBody>
      </p:sp>
      <p:sp>
        <p:nvSpPr>
          <p:cNvPr id="9" name="Espace réservé du contenu 8">
            <a:extLst>
              <a:ext uri="{FF2B5EF4-FFF2-40B4-BE49-F238E27FC236}">
                <a16:creationId xmlns:a16="http://schemas.microsoft.com/office/drawing/2014/main" id="{54C317EF-4244-E34C-832C-F686917FF7A5}"/>
              </a:ext>
            </a:extLst>
          </p:cNvPr>
          <p:cNvSpPr>
            <a:spLocks noGrp="1"/>
          </p:cNvSpPr>
          <p:nvPr>
            <p:ph sz="quarter" idx="17"/>
          </p:nvPr>
        </p:nvSpPr>
        <p:spPr>
          <a:xfrm>
            <a:off x="4869239" y="927013"/>
            <a:ext cx="3703261" cy="3226599"/>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11" name="Espace réservé du texte 2">
            <a:extLst>
              <a:ext uri="{FF2B5EF4-FFF2-40B4-BE49-F238E27FC236}">
                <a16:creationId xmlns:a16="http://schemas.microsoft.com/office/drawing/2014/main" id="{380DEF62-58A6-2F43-89DA-7F162DC834DA}"/>
              </a:ext>
            </a:extLst>
          </p:cNvPr>
          <p:cNvSpPr>
            <a:spLocks noGrp="1"/>
          </p:cNvSpPr>
          <p:nvPr>
            <p:ph type="body" idx="18" hasCustomPrompt="1"/>
          </p:nvPr>
        </p:nvSpPr>
        <p:spPr>
          <a:xfrm>
            <a:off x="572606" y="349593"/>
            <a:ext cx="3622994" cy="4116341"/>
          </a:xfrm>
        </p:spPr>
        <p:txBody>
          <a:bodyPr anchor="ctr"/>
          <a:lstStyle>
            <a:lvl1pPr marL="0" indent="0" algn="l">
              <a:lnSpc>
                <a:spcPct val="78000"/>
              </a:lnSpc>
              <a:spcBef>
                <a:spcPts val="0"/>
              </a:spcBef>
              <a:spcAft>
                <a:spcPts val="0"/>
              </a:spcAft>
              <a:buNone/>
              <a:defRPr sz="4500" b="1">
                <a:solidFill>
                  <a:schemeClr val="accent1"/>
                </a:solidFill>
              </a:defRPr>
            </a:lvl1pPr>
            <a:lvl2pPr marL="0" indent="0">
              <a:lnSpc>
                <a:spcPct val="78000"/>
              </a:lnSpc>
              <a:spcBef>
                <a:spcPts val="0"/>
              </a:spcBef>
              <a:spcAft>
                <a:spcPts val="0"/>
              </a:spcAft>
              <a:buNone/>
              <a:defRPr sz="4500" b="1">
                <a:solidFill>
                  <a:schemeClr val="accent1"/>
                </a:solidFill>
              </a:defRPr>
            </a:lvl2pPr>
            <a:lvl3pPr marL="0" indent="0">
              <a:lnSpc>
                <a:spcPct val="78000"/>
              </a:lnSpc>
              <a:spcBef>
                <a:spcPts val="0"/>
              </a:spcBef>
              <a:spcAft>
                <a:spcPts val="0"/>
              </a:spcAft>
              <a:buNone/>
              <a:defRPr sz="4500" b="1">
                <a:solidFill>
                  <a:schemeClr val="accent1"/>
                </a:solidFill>
              </a:defRPr>
            </a:lvl3pPr>
            <a:lvl4pPr marL="0" indent="0">
              <a:lnSpc>
                <a:spcPct val="78000"/>
              </a:lnSpc>
              <a:spcBef>
                <a:spcPts val="0"/>
              </a:spcBef>
              <a:buNone/>
              <a:defRPr sz="4500" b="1">
                <a:solidFill>
                  <a:schemeClr val="accent1"/>
                </a:solidFill>
              </a:defRPr>
            </a:lvl4pPr>
            <a:lvl5pPr marL="0" indent="0">
              <a:lnSpc>
                <a:spcPct val="78000"/>
              </a:lnSpc>
              <a:spcBef>
                <a:spcPts val="0"/>
              </a:spcBef>
              <a:buNone/>
              <a:defRPr sz="4500" b="1">
                <a:solidFill>
                  <a:schemeClr val="accent1"/>
                </a:solidFill>
              </a:defRPr>
            </a:lvl5pPr>
            <a:lvl6pPr marL="0" indent="0">
              <a:lnSpc>
                <a:spcPct val="78000"/>
              </a:lnSpc>
              <a:spcBef>
                <a:spcPts val="0"/>
              </a:spcBef>
              <a:buNone/>
              <a:defRPr sz="4500" b="1">
                <a:solidFill>
                  <a:schemeClr val="accent1"/>
                </a:solidFill>
              </a:defRPr>
            </a:lvl6pPr>
            <a:lvl7pPr marL="0" indent="0">
              <a:lnSpc>
                <a:spcPct val="78000"/>
              </a:lnSpc>
              <a:spcBef>
                <a:spcPts val="0"/>
              </a:spcBef>
              <a:buNone/>
              <a:defRPr sz="4500" b="1">
                <a:solidFill>
                  <a:schemeClr val="accent1"/>
                </a:solidFill>
              </a:defRPr>
            </a:lvl7pPr>
            <a:lvl8pPr marL="0" indent="0">
              <a:lnSpc>
                <a:spcPct val="78000"/>
              </a:lnSpc>
              <a:spcBef>
                <a:spcPts val="0"/>
              </a:spcBef>
              <a:buNone/>
              <a:defRPr sz="4500" b="1">
                <a:solidFill>
                  <a:schemeClr val="accent1"/>
                </a:solidFill>
              </a:defRPr>
            </a:lvl8pPr>
            <a:lvl9pPr marL="0" indent="0">
              <a:lnSpc>
                <a:spcPct val="78000"/>
              </a:lnSpc>
              <a:spcBef>
                <a:spcPts val="0"/>
              </a:spcBef>
              <a:buNone/>
              <a:defRPr sz="4500" b="1">
                <a:solidFill>
                  <a:schemeClr val="accent1"/>
                </a:solidFill>
              </a:defRPr>
            </a:lvl9pPr>
          </a:lstStyle>
          <a:p>
            <a:pPr lvl="0"/>
            <a:r>
              <a:rPr lang="fr-CA" dirty="0"/>
              <a:t>Modifier le style du sous-titre</a:t>
            </a:r>
          </a:p>
        </p:txBody>
      </p:sp>
      <p:sp>
        <p:nvSpPr>
          <p:cNvPr id="8" name="ZoneTexte 7">
            <a:extLst>
              <a:ext uri="{FF2B5EF4-FFF2-40B4-BE49-F238E27FC236}">
                <a16:creationId xmlns:a16="http://schemas.microsoft.com/office/drawing/2014/main" id="{3DB9F056-90E4-4247-B27E-364610E5B752}"/>
              </a:ext>
            </a:extLst>
          </p:cNvPr>
          <p:cNvSpPr txBox="1"/>
          <p:nvPr userDrawn="1"/>
        </p:nvSpPr>
        <p:spPr>
          <a:xfrm>
            <a:off x="573711" y="4743806"/>
            <a:ext cx="730969" cy="138499"/>
          </a:xfrm>
          <a:prstGeom prst="rect">
            <a:avLst/>
          </a:prstGeom>
          <a:noFill/>
        </p:spPr>
        <p:txBody>
          <a:bodyPr wrap="none" lIns="0" tIns="0" rIns="0" bIns="0" rtlCol="0" anchor="ctr">
            <a:spAutoFit/>
          </a:bodyPr>
          <a:lstStyle/>
          <a:p>
            <a:r>
              <a:rPr lang="fr-CA" sz="900" dirty="0">
                <a:solidFill>
                  <a:schemeClr val="bg1"/>
                </a:solidFill>
              </a:rPr>
              <a:t>Ville de Laval</a:t>
            </a:r>
          </a:p>
        </p:txBody>
      </p:sp>
    </p:spTree>
    <p:extLst>
      <p:ext uri="{BB962C8B-B14F-4D97-AF65-F5344CB8AC3E}">
        <p14:creationId xmlns:p14="http://schemas.microsoft.com/office/powerpoint/2010/main" val="4030921154"/>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Emphase / bleu pâle-foncé">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Espace réservé du texte 10">
            <a:extLst>
              <a:ext uri="{FF2B5EF4-FFF2-40B4-BE49-F238E27FC236}">
                <a16:creationId xmlns:a16="http://schemas.microsoft.com/office/drawing/2014/main" id="{AB0D1CC5-E9C5-DB4D-94AC-D0E518DC22E6}"/>
              </a:ext>
            </a:extLst>
          </p:cNvPr>
          <p:cNvSpPr>
            <a:spLocks noGrp="1"/>
          </p:cNvSpPr>
          <p:nvPr>
            <p:ph type="body" sz="quarter" idx="10"/>
          </p:nvPr>
        </p:nvSpPr>
        <p:spPr>
          <a:xfrm>
            <a:off x="2171700" y="668179"/>
            <a:ext cx="4800600" cy="3806190"/>
          </a:xfrm>
        </p:spPr>
        <p:txBody>
          <a:bodyPr anchor="ctr"/>
          <a:lstStyle>
            <a:lvl1pPr marL="0" indent="0" algn="ctr">
              <a:lnSpc>
                <a:spcPct val="82000"/>
              </a:lnSpc>
              <a:spcBef>
                <a:spcPts val="0"/>
              </a:spcBef>
              <a:spcAft>
                <a:spcPts val="0"/>
              </a:spcAft>
              <a:buFont typeface="Arial" panose="020B0604020202020204" pitchFamily="34" charset="0"/>
              <a:buNone/>
              <a:tabLst/>
              <a:defRPr sz="4500" b="1">
                <a:solidFill>
                  <a:schemeClr val="accent1"/>
                </a:solidFill>
              </a:defRPr>
            </a:lvl1pPr>
            <a:lvl2pPr marL="0" indent="0" algn="ctr">
              <a:lnSpc>
                <a:spcPct val="90000"/>
              </a:lnSpc>
              <a:spcBef>
                <a:spcPts val="0"/>
              </a:spcBef>
              <a:spcAft>
                <a:spcPts val="0"/>
              </a:spcAft>
              <a:buNone/>
              <a:tabLst/>
              <a:defRPr sz="1500">
                <a:solidFill>
                  <a:schemeClr val="bg1"/>
                </a:solidFill>
              </a:defRPr>
            </a:lvl2pPr>
            <a:lvl3pPr marL="0" indent="0" algn="ctr">
              <a:lnSpc>
                <a:spcPct val="90000"/>
              </a:lnSpc>
              <a:spcBef>
                <a:spcPts val="0"/>
              </a:spcBef>
              <a:spcAft>
                <a:spcPts val="0"/>
              </a:spcAft>
              <a:buNone/>
              <a:tabLst/>
              <a:defRPr sz="1500">
                <a:solidFill>
                  <a:schemeClr val="bg1"/>
                </a:solidFill>
              </a:defRPr>
            </a:lvl3pPr>
            <a:lvl4pPr marL="0" indent="0" algn="ctr">
              <a:lnSpc>
                <a:spcPct val="90000"/>
              </a:lnSpc>
              <a:spcBef>
                <a:spcPts val="0"/>
              </a:spcBef>
              <a:spcAft>
                <a:spcPts val="0"/>
              </a:spcAft>
              <a:buNone/>
              <a:tabLst/>
              <a:defRPr sz="1500">
                <a:solidFill>
                  <a:schemeClr val="bg1"/>
                </a:solidFill>
              </a:defRPr>
            </a:lvl4pPr>
            <a:lvl5pPr marL="0" indent="0" algn="ctr">
              <a:lnSpc>
                <a:spcPct val="90000"/>
              </a:lnSpc>
              <a:spcBef>
                <a:spcPts val="0"/>
              </a:spcBef>
              <a:spcAft>
                <a:spcPts val="0"/>
              </a:spcAft>
              <a:buNone/>
              <a:tabLst/>
              <a:defRPr sz="1500">
                <a:solidFill>
                  <a:schemeClr val="bg1"/>
                </a:solidFill>
              </a:defRPr>
            </a:lvl5pPr>
            <a:lvl6pPr marL="0" indent="0" algn="ctr">
              <a:spcBef>
                <a:spcPts val="0"/>
              </a:spcBef>
              <a:buNone/>
              <a:defRPr sz="1500">
                <a:solidFill>
                  <a:schemeClr val="bg1"/>
                </a:solidFill>
              </a:defRPr>
            </a:lvl6pPr>
            <a:lvl7pPr marL="0" indent="0" algn="ctr">
              <a:spcBef>
                <a:spcPts val="0"/>
              </a:spcBef>
              <a:buNone/>
              <a:defRPr sz="1500">
                <a:solidFill>
                  <a:schemeClr val="bg1"/>
                </a:solidFill>
              </a:defRPr>
            </a:lvl7pPr>
            <a:lvl8pPr marL="0" indent="0" algn="ctr">
              <a:spcBef>
                <a:spcPts val="0"/>
              </a:spcBef>
              <a:buNone/>
              <a:defRPr sz="1500">
                <a:solidFill>
                  <a:schemeClr val="bg1"/>
                </a:solidFill>
              </a:defRPr>
            </a:lvl8pPr>
            <a:lvl9pPr marL="0" indent="0" algn="ctr">
              <a:spcBef>
                <a:spcPts val="0"/>
              </a:spcBef>
              <a:buNone/>
              <a:defRPr sz="1500">
                <a:solidFill>
                  <a:schemeClr val="bg1"/>
                </a:solidFill>
              </a:defRPr>
            </a:lvl9pPr>
          </a:lstStyle>
          <a:p>
            <a:pPr lvl="0"/>
            <a:r>
              <a:rPr lang="fr-CA" dirty="0"/>
              <a:t>Cliquez pour modifier les styles du texte</a:t>
            </a:r>
          </a:p>
          <a:p>
            <a:pPr lvl="1"/>
            <a:r>
              <a:rPr lang="fr-CA" dirty="0"/>
              <a:t>Deuxième niveau</a:t>
            </a:r>
          </a:p>
        </p:txBody>
      </p:sp>
      <p:sp>
        <p:nvSpPr>
          <p:cNvPr id="3" name="Espace réservé du numéro de diapositive 2">
            <a:extLst>
              <a:ext uri="{FF2B5EF4-FFF2-40B4-BE49-F238E27FC236}">
                <a16:creationId xmlns:a16="http://schemas.microsoft.com/office/drawing/2014/main" id="{1F0DECB7-CEF0-D54A-A5EB-659B8CAEF693}"/>
              </a:ext>
            </a:extLst>
          </p:cNvPr>
          <p:cNvSpPr>
            <a:spLocks noGrp="1"/>
          </p:cNvSpPr>
          <p:nvPr>
            <p:ph type="sldNum" sz="quarter" idx="12"/>
          </p:nvPr>
        </p:nvSpPr>
        <p:spPr/>
        <p:txBody>
          <a:bodyPr/>
          <a:lstStyle>
            <a:lvl1pPr>
              <a:defRPr>
                <a:solidFill>
                  <a:schemeClr val="bg1"/>
                </a:solidFill>
              </a:defRPr>
            </a:lvl1pPr>
          </a:lstStyle>
          <a:p>
            <a:fld id="{8B69CE05-7327-B048-93DD-60FA085DCF44}" type="slidenum">
              <a:rPr lang="fr-CA" smtClean="0"/>
              <a:pPr/>
              <a:t>‹N°›</a:t>
            </a:fld>
            <a:endParaRPr lang="fr-CA" dirty="0"/>
          </a:p>
        </p:txBody>
      </p:sp>
      <p:sp>
        <p:nvSpPr>
          <p:cNvPr id="9" name="ZoneTexte 8">
            <a:extLst>
              <a:ext uri="{FF2B5EF4-FFF2-40B4-BE49-F238E27FC236}">
                <a16:creationId xmlns:a16="http://schemas.microsoft.com/office/drawing/2014/main" id="{8F496227-909A-414A-A733-80553793D5D4}"/>
              </a:ext>
            </a:extLst>
          </p:cNvPr>
          <p:cNvSpPr txBox="1"/>
          <p:nvPr userDrawn="1"/>
        </p:nvSpPr>
        <p:spPr>
          <a:xfrm>
            <a:off x="573711" y="4743806"/>
            <a:ext cx="730969" cy="138499"/>
          </a:xfrm>
          <a:prstGeom prst="rect">
            <a:avLst/>
          </a:prstGeom>
          <a:noFill/>
        </p:spPr>
        <p:txBody>
          <a:bodyPr wrap="none" lIns="0" tIns="0" rIns="0" bIns="0" rtlCol="0" anchor="ctr">
            <a:spAutoFit/>
          </a:bodyPr>
          <a:lstStyle/>
          <a:p>
            <a:r>
              <a:rPr lang="fr-CA" sz="900" dirty="0">
                <a:solidFill>
                  <a:schemeClr val="bg1"/>
                </a:solidFill>
              </a:rPr>
              <a:t>Ville de Laval</a:t>
            </a:r>
          </a:p>
        </p:txBody>
      </p:sp>
    </p:spTree>
    <p:extLst>
      <p:ext uri="{BB962C8B-B14F-4D97-AF65-F5344CB8AC3E}">
        <p14:creationId xmlns:p14="http://schemas.microsoft.com/office/powerpoint/2010/main" val="733402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lvl1pPr>
              <a:defRPr>
                <a:solidFill>
                  <a:schemeClr val="tx1"/>
                </a:solidFill>
              </a:defRPr>
            </a:lvl1pPr>
          </a:lstStyle>
          <a:p>
            <a:fld id="{11DE34E7-4056-4448-96D9-B4D2A2E2883F}" type="slidenum">
              <a:rPr lang="fr-CA" smtClean="0"/>
              <a:pPr/>
              <a:t>‹N°›</a:t>
            </a:fld>
            <a:endParaRPr lang="fr-CA" dirty="0"/>
          </a:p>
        </p:txBody>
      </p:sp>
    </p:spTree>
    <p:extLst>
      <p:ext uri="{BB962C8B-B14F-4D97-AF65-F5344CB8AC3E}">
        <p14:creationId xmlns:p14="http://schemas.microsoft.com/office/powerpoint/2010/main" val="29199770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Emphase / bleu pâle-moy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Espace réservé du texte 10">
            <a:extLst>
              <a:ext uri="{FF2B5EF4-FFF2-40B4-BE49-F238E27FC236}">
                <a16:creationId xmlns:a16="http://schemas.microsoft.com/office/drawing/2014/main" id="{AB0D1CC5-E9C5-DB4D-94AC-D0E518DC22E6}"/>
              </a:ext>
            </a:extLst>
          </p:cNvPr>
          <p:cNvSpPr>
            <a:spLocks noGrp="1"/>
          </p:cNvSpPr>
          <p:nvPr>
            <p:ph type="body" sz="quarter" idx="10"/>
          </p:nvPr>
        </p:nvSpPr>
        <p:spPr>
          <a:xfrm>
            <a:off x="2171700" y="668179"/>
            <a:ext cx="4800600" cy="3806190"/>
          </a:xfrm>
        </p:spPr>
        <p:txBody>
          <a:bodyPr anchor="ctr"/>
          <a:lstStyle>
            <a:lvl1pPr marL="0" indent="0" algn="ctr">
              <a:lnSpc>
                <a:spcPct val="82000"/>
              </a:lnSpc>
              <a:spcBef>
                <a:spcPts val="0"/>
              </a:spcBef>
              <a:spcAft>
                <a:spcPts val="0"/>
              </a:spcAft>
              <a:buFont typeface="Arial" panose="020B0604020202020204" pitchFamily="34" charset="0"/>
              <a:buNone/>
              <a:tabLst/>
              <a:defRPr sz="4500" b="1">
                <a:solidFill>
                  <a:schemeClr val="bg1"/>
                </a:solidFill>
              </a:defRPr>
            </a:lvl1pPr>
            <a:lvl2pPr marL="0" indent="0" algn="ctr">
              <a:lnSpc>
                <a:spcPct val="90000"/>
              </a:lnSpc>
              <a:spcBef>
                <a:spcPts val="0"/>
              </a:spcBef>
              <a:spcAft>
                <a:spcPts val="0"/>
              </a:spcAft>
              <a:buNone/>
              <a:tabLst/>
              <a:defRPr sz="1500">
                <a:solidFill>
                  <a:schemeClr val="accent1"/>
                </a:solidFill>
              </a:defRPr>
            </a:lvl2pPr>
            <a:lvl3pPr marL="0" indent="0" algn="ctr">
              <a:lnSpc>
                <a:spcPct val="90000"/>
              </a:lnSpc>
              <a:spcBef>
                <a:spcPts val="0"/>
              </a:spcBef>
              <a:spcAft>
                <a:spcPts val="0"/>
              </a:spcAft>
              <a:buNone/>
              <a:tabLst/>
              <a:defRPr sz="1500">
                <a:solidFill>
                  <a:schemeClr val="accent1"/>
                </a:solidFill>
              </a:defRPr>
            </a:lvl3pPr>
            <a:lvl4pPr marL="0" indent="0" algn="ctr">
              <a:lnSpc>
                <a:spcPct val="90000"/>
              </a:lnSpc>
              <a:spcBef>
                <a:spcPts val="0"/>
              </a:spcBef>
              <a:spcAft>
                <a:spcPts val="0"/>
              </a:spcAft>
              <a:buNone/>
              <a:tabLst/>
              <a:defRPr sz="1500">
                <a:solidFill>
                  <a:schemeClr val="accent1"/>
                </a:solidFill>
              </a:defRPr>
            </a:lvl4pPr>
            <a:lvl5pPr marL="0" indent="0" algn="ctr">
              <a:lnSpc>
                <a:spcPct val="90000"/>
              </a:lnSpc>
              <a:spcBef>
                <a:spcPts val="0"/>
              </a:spcBef>
              <a:spcAft>
                <a:spcPts val="0"/>
              </a:spcAft>
              <a:buNone/>
              <a:tabLst/>
              <a:defRPr sz="1500">
                <a:solidFill>
                  <a:schemeClr val="accent1"/>
                </a:solidFill>
              </a:defRPr>
            </a:lvl5pPr>
            <a:lvl6pPr marL="0" indent="0" algn="ctr">
              <a:spcBef>
                <a:spcPts val="0"/>
              </a:spcBef>
              <a:buNone/>
              <a:defRPr sz="1500">
                <a:solidFill>
                  <a:schemeClr val="accent1"/>
                </a:solidFill>
              </a:defRPr>
            </a:lvl6pPr>
            <a:lvl7pPr marL="0" indent="0" algn="ctr">
              <a:spcBef>
                <a:spcPts val="0"/>
              </a:spcBef>
              <a:buNone/>
              <a:defRPr sz="1500">
                <a:solidFill>
                  <a:schemeClr val="accent1"/>
                </a:solidFill>
              </a:defRPr>
            </a:lvl7pPr>
            <a:lvl8pPr marL="0" indent="0" algn="ctr">
              <a:spcBef>
                <a:spcPts val="0"/>
              </a:spcBef>
              <a:buNone/>
              <a:defRPr sz="1500">
                <a:solidFill>
                  <a:schemeClr val="accent1"/>
                </a:solidFill>
              </a:defRPr>
            </a:lvl8pPr>
            <a:lvl9pPr marL="0" indent="0" algn="ctr">
              <a:spcBef>
                <a:spcPts val="0"/>
              </a:spcBef>
              <a:buNone/>
              <a:defRPr sz="1500">
                <a:solidFill>
                  <a:schemeClr val="accent1"/>
                </a:solidFill>
              </a:defRPr>
            </a:lvl9pPr>
          </a:lstStyle>
          <a:p>
            <a:pPr lvl="0"/>
            <a:r>
              <a:rPr lang="fr-CA" dirty="0"/>
              <a:t>Cliquez pour modifier les styles du texte</a:t>
            </a:r>
          </a:p>
          <a:p>
            <a:pPr lvl="1"/>
            <a:r>
              <a:rPr lang="fr-CA" dirty="0"/>
              <a:t>Deuxième niveau</a:t>
            </a:r>
          </a:p>
        </p:txBody>
      </p:sp>
      <p:sp>
        <p:nvSpPr>
          <p:cNvPr id="3" name="Espace réservé du numéro de diapositive 2">
            <a:extLst>
              <a:ext uri="{FF2B5EF4-FFF2-40B4-BE49-F238E27FC236}">
                <a16:creationId xmlns:a16="http://schemas.microsoft.com/office/drawing/2014/main" id="{1F0DECB7-CEF0-D54A-A5EB-659B8CAEF693}"/>
              </a:ext>
            </a:extLst>
          </p:cNvPr>
          <p:cNvSpPr>
            <a:spLocks noGrp="1"/>
          </p:cNvSpPr>
          <p:nvPr>
            <p:ph type="sldNum" sz="quarter" idx="12"/>
          </p:nvPr>
        </p:nvSpPr>
        <p:spPr/>
        <p:txBody>
          <a:bodyPr/>
          <a:lstStyle>
            <a:lvl1pPr>
              <a:defRPr>
                <a:solidFill>
                  <a:schemeClr val="bg1"/>
                </a:solidFill>
              </a:defRPr>
            </a:lvl1pPr>
          </a:lstStyle>
          <a:p>
            <a:fld id="{8B69CE05-7327-B048-93DD-60FA085DCF44}" type="slidenum">
              <a:rPr lang="fr-CA" smtClean="0"/>
              <a:pPr/>
              <a:t>‹N°›</a:t>
            </a:fld>
            <a:endParaRPr lang="fr-CA" dirty="0"/>
          </a:p>
        </p:txBody>
      </p:sp>
      <p:sp>
        <p:nvSpPr>
          <p:cNvPr id="9" name="ZoneTexte 8">
            <a:extLst>
              <a:ext uri="{FF2B5EF4-FFF2-40B4-BE49-F238E27FC236}">
                <a16:creationId xmlns:a16="http://schemas.microsoft.com/office/drawing/2014/main" id="{8F496227-909A-414A-A733-80553793D5D4}"/>
              </a:ext>
            </a:extLst>
          </p:cNvPr>
          <p:cNvSpPr txBox="1"/>
          <p:nvPr userDrawn="1"/>
        </p:nvSpPr>
        <p:spPr>
          <a:xfrm>
            <a:off x="573711" y="4743806"/>
            <a:ext cx="730969" cy="138499"/>
          </a:xfrm>
          <a:prstGeom prst="rect">
            <a:avLst/>
          </a:prstGeom>
          <a:noFill/>
        </p:spPr>
        <p:txBody>
          <a:bodyPr wrap="none" lIns="0" tIns="0" rIns="0" bIns="0" rtlCol="0" anchor="ctr">
            <a:spAutoFit/>
          </a:bodyPr>
          <a:lstStyle/>
          <a:p>
            <a:r>
              <a:rPr lang="fr-CA" sz="900" dirty="0">
                <a:solidFill>
                  <a:schemeClr val="bg1"/>
                </a:solidFill>
              </a:rPr>
              <a:t>Ville de Laval</a:t>
            </a:r>
          </a:p>
        </p:txBody>
      </p:sp>
    </p:spTree>
    <p:extLst>
      <p:ext uri="{BB962C8B-B14F-4D97-AF65-F5344CB8AC3E}">
        <p14:creationId xmlns:p14="http://schemas.microsoft.com/office/powerpoint/2010/main" val="3579157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Emphase / bleu foncé-pâ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Espace réservé du texte 10">
            <a:extLst>
              <a:ext uri="{FF2B5EF4-FFF2-40B4-BE49-F238E27FC236}">
                <a16:creationId xmlns:a16="http://schemas.microsoft.com/office/drawing/2014/main" id="{AB0D1CC5-E9C5-DB4D-94AC-D0E518DC22E6}"/>
              </a:ext>
            </a:extLst>
          </p:cNvPr>
          <p:cNvSpPr>
            <a:spLocks noGrp="1"/>
          </p:cNvSpPr>
          <p:nvPr>
            <p:ph type="body" sz="quarter" idx="10"/>
          </p:nvPr>
        </p:nvSpPr>
        <p:spPr>
          <a:xfrm>
            <a:off x="2171700" y="668179"/>
            <a:ext cx="4800600" cy="3806190"/>
          </a:xfrm>
        </p:spPr>
        <p:txBody>
          <a:bodyPr anchor="ctr"/>
          <a:lstStyle>
            <a:lvl1pPr marL="0" indent="0" algn="ctr">
              <a:lnSpc>
                <a:spcPct val="82000"/>
              </a:lnSpc>
              <a:spcBef>
                <a:spcPts val="0"/>
              </a:spcBef>
              <a:spcAft>
                <a:spcPts val="0"/>
              </a:spcAft>
              <a:buFont typeface="Arial" panose="020B0604020202020204" pitchFamily="34" charset="0"/>
              <a:buNone/>
              <a:tabLst/>
              <a:defRPr sz="4500" b="1">
                <a:solidFill>
                  <a:schemeClr val="tx2"/>
                </a:solidFill>
              </a:defRPr>
            </a:lvl1pPr>
            <a:lvl2pPr marL="0" indent="0" algn="ctr">
              <a:lnSpc>
                <a:spcPct val="90000"/>
              </a:lnSpc>
              <a:spcBef>
                <a:spcPts val="0"/>
              </a:spcBef>
              <a:spcAft>
                <a:spcPts val="0"/>
              </a:spcAft>
              <a:buNone/>
              <a:tabLst/>
              <a:defRPr sz="1500">
                <a:solidFill>
                  <a:schemeClr val="bg1"/>
                </a:solidFill>
              </a:defRPr>
            </a:lvl2pPr>
            <a:lvl3pPr marL="0" indent="0" algn="ctr">
              <a:lnSpc>
                <a:spcPct val="90000"/>
              </a:lnSpc>
              <a:spcBef>
                <a:spcPts val="0"/>
              </a:spcBef>
              <a:spcAft>
                <a:spcPts val="0"/>
              </a:spcAft>
              <a:buNone/>
              <a:tabLst/>
              <a:defRPr sz="1500">
                <a:solidFill>
                  <a:schemeClr val="bg1"/>
                </a:solidFill>
              </a:defRPr>
            </a:lvl3pPr>
            <a:lvl4pPr marL="0" indent="0" algn="ctr">
              <a:lnSpc>
                <a:spcPct val="90000"/>
              </a:lnSpc>
              <a:spcBef>
                <a:spcPts val="0"/>
              </a:spcBef>
              <a:spcAft>
                <a:spcPts val="0"/>
              </a:spcAft>
              <a:buNone/>
              <a:tabLst/>
              <a:defRPr sz="1500">
                <a:solidFill>
                  <a:schemeClr val="bg1"/>
                </a:solidFill>
              </a:defRPr>
            </a:lvl4pPr>
            <a:lvl5pPr marL="0" indent="0" algn="ctr">
              <a:lnSpc>
                <a:spcPct val="90000"/>
              </a:lnSpc>
              <a:spcBef>
                <a:spcPts val="0"/>
              </a:spcBef>
              <a:spcAft>
                <a:spcPts val="0"/>
              </a:spcAft>
              <a:buNone/>
              <a:tabLst/>
              <a:defRPr sz="1500">
                <a:solidFill>
                  <a:schemeClr val="bg1"/>
                </a:solidFill>
              </a:defRPr>
            </a:lvl5pPr>
            <a:lvl6pPr marL="0" indent="0" algn="ctr">
              <a:spcBef>
                <a:spcPts val="0"/>
              </a:spcBef>
              <a:buNone/>
              <a:defRPr sz="1500">
                <a:solidFill>
                  <a:schemeClr val="bg1"/>
                </a:solidFill>
              </a:defRPr>
            </a:lvl6pPr>
            <a:lvl7pPr marL="0" indent="0" algn="ctr">
              <a:spcBef>
                <a:spcPts val="0"/>
              </a:spcBef>
              <a:buNone/>
              <a:defRPr sz="1500">
                <a:solidFill>
                  <a:schemeClr val="bg1"/>
                </a:solidFill>
              </a:defRPr>
            </a:lvl7pPr>
            <a:lvl8pPr marL="0" indent="0" algn="ctr">
              <a:spcBef>
                <a:spcPts val="0"/>
              </a:spcBef>
              <a:buNone/>
              <a:defRPr sz="1500">
                <a:solidFill>
                  <a:schemeClr val="bg1"/>
                </a:solidFill>
              </a:defRPr>
            </a:lvl8pPr>
            <a:lvl9pPr marL="0" indent="0" algn="ctr">
              <a:spcBef>
                <a:spcPts val="0"/>
              </a:spcBef>
              <a:buNone/>
              <a:defRPr sz="1500">
                <a:solidFill>
                  <a:schemeClr val="bg1"/>
                </a:solidFill>
              </a:defRPr>
            </a:lvl9pPr>
          </a:lstStyle>
          <a:p>
            <a:pPr lvl="0"/>
            <a:r>
              <a:rPr lang="fr-CA" dirty="0"/>
              <a:t>Cliquez pour modifier les styles du texte</a:t>
            </a:r>
          </a:p>
          <a:p>
            <a:pPr lvl="1"/>
            <a:r>
              <a:rPr lang="fr-CA" dirty="0"/>
              <a:t>Deuxième niveau</a:t>
            </a:r>
          </a:p>
        </p:txBody>
      </p:sp>
      <p:sp>
        <p:nvSpPr>
          <p:cNvPr id="3" name="Espace réservé du numéro de diapositive 2">
            <a:extLst>
              <a:ext uri="{FF2B5EF4-FFF2-40B4-BE49-F238E27FC236}">
                <a16:creationId xmlns:a16="http://schemas.microsoft.com/office/drawing/2014/main" id="{1F0DECB7-CEF0-D54A-A5EB-659B8CAEF693}"/>
              </a:ext>
            </a:extLst>
          </p:cNvPr>
          <p:cNvSpPr>
            <a:spLocks noGrp="1"/>
          </p:cNvSpPr>
          <p:nvPr>
            <p:ph type="sldNum" sz="quarter" idx="12"/>
          </p:nvPr>
        </p:nvSpPr>
        <p:spPr/>
        <p:txBody>
          <a:bodyPr/>
          <a:lstStyle>
            <a:lvl1pPr>
              <a:defRPr>
                <a:solidFill>
                  <a:schemeClr val="bg1"/>
                </a:solidFill>
              </a:defRPr>
            </a:lvl1pPr>
          </a:lstStyle>
          <a:p>
            <a:fld id="{8B69CE05-7327-B048-93DD-60FA085DCF44}" type="slidenum">
              <a:rPr lang="fr-CA" smtClean="0"/>
              <a:pPr/>
              <a:t>‹N°›</a:t>
            </a:fld>
            <a:endParaRPr lang="fr-CA" dirty="0"/>
          </a:p>
        </p:txBody>
      </p:sp>
      <p:sp>
        <p:nvSpPr>
          <p:cNvPr id="9" name="ZoneTexte 8">
            <a:extLst>
              <a:ext uri="{FF2B5EF4-FFF2-40B4-BE49-F238E27FC236}">
                <a16:creationId xmlns:a16="http://schemas.microsoft.com/office/drawing/2014/main" id="{8F496227-909A-414A-A733-80553793D5D4}"/>
              </a:ext>
            </a:extLst>
          </p:cNvPr>
          <p:cNvSpPr txBox="1"/>
          <p:nvPr userDrawn="1"/>
        </p:nvSpPr>
        <p:spPr>
          <a:xfrm>
            <a:off x="573711" y="4743806"/>
            <a:ext cx="730969" cy="138499"/>
          </a:xfrm>
          <a:prstGeom prst="rect">
            <a:avLst/>
          </a:prstGeom>
          <a:noFill/>
        </p:spPr>
        <p:txBody>
          <a:bodyPr wrap="none" lIns="0" tIns="0" rIns="0" bIns="0" rtlCol="0" anchor="ctr">
            <a:spAutoFit/>
          </a:bodyPr>
          <a:lstStyle/>
          <a:p>
            <a:r>
              <a:rPr lang="fr-CA" sz="900" dirty="0">
                <a:solidFill>
                  <a:schemeClr val="bg1"/>
                </a:solidFill>
              </a:rPr>
              <a:t>Ville de Laval</a:t>
            </a:r>
          </a:p>
        </p:txBody>
      </p:sp>
    </p:spTree>
    <p:extLst>
      <p:ext uri="{BB962C8B-B14F-4D97-AF65-F5344CB8AC3E}">
        <p14:creationId xmlns:p14="http://schemas.microsoft.com/office/powerpoint/2010/main" val="5192068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Emphase / bleu foncé-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Espace réservé du texte 10">
            <a:extLst>
              <a:ext uri="{FF2B5EF4-FFF2-40B4-BE49-F238E27FC236}">
                <a16:creationId xmlns:a16="http://schemas.microsoft.com/office/drawing/2014/main" id="{AB0D1CC5-E9C5-DB4D-94AC-D0E518DC22E6}"/>
              </a:ext>
            </a:extLst>
          </p:cNvPr>
          <p:cNvSpPr>
            <a:spLocks noGrp="1"/>
          </p:cNvSpPr>
          <p:nvPr>
            <p:ph type="body" sz="quarter" idx="10"/>
          </p:nvPr>
        </p:nvSpPr>
        <p:spPr>
          <a:xfrm>
            <a:off x="2171700" y="668179"/>
            <a:ext cx="4800600" cy="3806190"/>
          </a:xfrm>
        </p:spPr>
        <p:txBody>
          <a:bodyPr anchor="ctr"/>
          <a:lstStyle>
            <a:lvl1pPr marL="0" indent="0" algn="ctr">
              <a:lnSpc>
                <a:spcPct val="82000"/>
              </a:lnSpc>
              <a:spcBef>
                <a:spcPts val="0"/>
              </a:spcBef>
              <a:spcAft>
                <a:spcPts val="0"/>
              </a:spcAft>
              <a:buFont typeface="Arial" panose="020B0604020202020204" pitchFamily="34" charset="0"/>
              <a:buNone/>
              <a:tabLst/>
              <a:defRPr sz="4500" b="1">
                <a:solidFill>
                  <a:schemeClr val="bg1"/>
                </a:solidFill>
              </a:defRPr>
            </a:lvl1pPr>
            <a:lvl2pPr marL="0" indent="0" algn="ctr">
              <a:lnSpc>
                <a:spcPct val="90000"/>
              </a:lnSpc>
              <a:spcBef>
                <a:spcPts val="0"/>
              </a:spcBef>
              <a:spcAft>
                <a:spcPts val="0"/>
              </a:spcAft>
              <a:buNone/>
              <a:tabLst/>
              <a:defRPr sz="1500">
                <a:solidFill>
                  <a:schemeClr val="tx2"/>
                </a:solidFill>
              </a:defRPr>
            </a:lvl2pPr>
            <a:lvl3pPr marL="0" indent="0" algn="ctr">
              <a:lnSpc>
                <a:spcPct val="90000"/>
              </a:lnSpc>
              <a:spcBef>
                <a:spcPts val="0"/>
              </a:spcBef>
              <a:spcAft>
                <a:spcPts val="0"/>
              </a:spcAft>
              <a:buNone/>
              <a:tabLst/>
              <a:defRPr sz="1500">
                <a:solidFill>
                  <a:schemeClr val="tx2"/>
                </a:solidFill>
              </a:defRPr>
            </a:lvl3pPr>
            <a:lvl4pPr marL="0" indent="0" algn="ctr">
              <a:lnSpc>
                <a:spcPct val="90000"/>
              </a:lnSpc>
              <a:spcBef>
                <a:spcPts val="0"/>
              </a:spcBef>
              <a:spcAft>
                <a:spcPts val="0"/>
              </a:spcAft>
              <a:buNone/>
              <a:tabLst/>
              <a:defRPr sz="1500">
                <a:solidFill>
                  <a:schemeClr val="tx2"/>
                </a:solidFill>
              </a:defRPr>
            </a:lvl4pPr>
            <a:lvl5pPr marL="0" indent="0" algn="ctr">
              <a:lnSpc>
                <a:spcPct val="90000"/>
              </a:lnSpc>
              <a:spcBef>
                <a:spcPts val="0"/>
              </a:spcBef>
              <a:spcAft>
                <a:spcPts val="0"/>
              </a:spcAft>
              <a:buNone/>
              <a:tabLst/>
              <a:defRPr sz="1500">
                <a:solidFill>
                  <a:schemeClr val="tx2"/>
                </a:solidFill>
              </a:defRPr>
            </a:lvl5pPr>
            <a:lvl6pPr marL="0" indent="0" algn="ctr">
              <a:spcBef>
                <a:spcPts val="0"/>
              </a:spcBef>
              <a:buNone/>
              <a:defRPr sz="1500">
                <a:solidFill>
                  <a:schemeClr val="tx2"/>
                </a:solidFill>
              </a:defRPr>
            </a:lvl6pPr>
            <a:lvl7pPr marL="0" indent="0" algn="ctr">
              <a:spcBef>
                <a:spcPts val="0"/>
              </a:spcBef>
              <a:buNone/>
              <a:defRPr sz="1500">
                <a:solidFill>
                  <a:schemeClr val="tx2"/>
                </a:solidFill>
              </a:defRPr>
            </a:lvl7pPr>
            <a:lvl8pPr marL="0" indent="0" algn="ctr">
              <a:spcBef>
                <a:spcPts val="0"/>
              </a:spcBef>
              <a:buNone/>
              <a:defRPr sz="1500">
                <a:solidFill>
                  <a:schemeClr val="tx2"/>
                </a:solidFill>
              </a:defRPr>
            </a:lvl8pPr>
            <a:lvl9pPr marL="0" indent="0" algn="ctr">
              <a:spcBef>
                <a:spcPts val="0"/>
              </a:spcBef>
              <a:buNone/>
              <a:defRPr sz="1500">
                <a:solidFill>
                  <a:schemeClr val="tx2"/>
                </a:solidFill>
              </a:defRPr>
            </a:lvl9pPr>
          </a:lstStyle>
          <a:p>
            <a:pPr lvl="0"/>
            <a:r>
              <a:rPr lang="fr-CA" dirty="0"/>
              <a:t>Cliquez pour modifier les styles du texte</a:t>
            </a:r>
          </a:p>
          <a:p>
            <a:pPr lvl="1"/>
            <a:r>
              <a:rPr lang="fr-CA" dirty="0"/>
              <a:t>Deuxième niveau</a:t>
            </a:r>
          </a:p>
        </p:txBody>
      </p:sp>
      <p:sp>
        <p:nvSpPr>
          <p:cNvPr id="3" name="Espace réservé du numéro de diapositive 2">
            <a:extLst>
              <a:ext uri="{FF2B5EF4-FFF2-40B4-BE49-F238E27FC236}">
                <a16:creationId xmlns:a16="http://schemas.microsoft.com/office/drawing/2014/main" id="{1F0DECB7-CEF0-D54A-A5EB-659B8CAEF693}"/>
              </a:ext>
            </a:extLst>
          </p:cNvPr>
          <p:cNvSpPr>
            <a:spLocks noGrp="1"/>
          </p:cNvSpPr>
          <p:nvPr>
            <p:ph type="sldNum" sz="quarter" idx="12"/>
          </p:nvPr>
        </p:nvSpPr>
        <p:spPr/>
        <p:txBody>
          <a:bodyPr/>
          <a:lstStyle>
            <a:lvl1pPr>
              <a:defRPr>
                <a:solidFill>
                  <a:schemeClr val="bg1"/>
                </a:solidFill>
              </a:defRPr>
            </a:lvl1pPr>
          </a:lstStyle>
          <a:p>
            <a:fld id="{8B69CE05-7327-B048-93DD-60FA085DCF44}" type="slidenum">
              <a:rPr lang="fr-CA" smtClean="0"/>
              <a:pPr/>
              <a:t>‹N°›</a:t>
            </a:fld>
            <a:endParaRPr lang="fr-CA" dirty="0"/>
          </a:p>
        </p:txBody>
      </p:sp>
      <p:sp>
        <p:nvSpPr>
          <p:cNvPr id="9" name="ZoneTexte 8">
            <a:extLst>
              <a:ext uri="{FF2B5EF4-FFF2-40B4-BE49-F238E27FC236}">
                <a16:creationId xmlns:a16="http://schemas.microsoft.com/office/drawing/2014/main" id="{8F496227-909A-414A-A733-80553793D5D4}"/>
              </a:ext>
            </a:extLst>
          </p:cNvPr>
          <p:cNvSpPr txBox="1"/>
          <p:nvPr userDrawn="1"/>
        </p:nvSpPr>
        <p:spPr>
          <a:xfrm>
            <a:off x="573711" y="4743806"/>
            <a:ext cx="730969" cy="138499"/>
          </a:xfrm>
          <a:prstGeom prst="rect">
            <a:avLst/>
          </a:prstGeom>
          <a:noFill/>
        </p:spPr>
        <p:txBody>
          <a:bodyPr wrap="none" lIns="0" tIns="0" rIns="0" bIns="0" rtlCol="0" anchor="ctr">
            <a:spAutoFit/>
          </a:bodyPr>
          <a:lstStyle/>
          <a:p>
            <a:r>
              <a:rPr lang="fr-CA" sz="900" dirty="0">
                <a:solidFill>
                  <a:schemeClr val="bg1"/>
                </a:solidFill>
              </a:rPr>
              <a:t>Ville de Laval</a:t>
            </a:r>
          </a:p>
        </p:txBody>
      </p:sp>
    </p:spTree>
    <p:extLst>
      <p:ext uri="{BB962C8B-B14F-4D97-AF65-F5344CB8AC3E}">
        <p14:creationId xmlns:p14="http://schemas.microsoft.com/office/powerpoint/2010/main" val="31747997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re, contenu et image droite">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6926845-F79F-CB4D-95C2-39A656AEB07C}"/>
              </a:ext>
            </a:extLst>
          </p:cNvPr>
          <p:cNvSpPr>
            <a:spLocks noGrp="1"/>
          </p:cNvSpPr>
          <p:nvPr>
            <p:ph idx="1"/>
          </p:nvPr>
        </p:nvSpPr>
        <p:spPr>
          <a:xfrm>
            <a:off x="573786" y="1906524"/>
            <a:ext cx="3621889" cy="2331720"/>
          </a:xfr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lvl1pPr>
              <a:defRPr>
                <a:solidFill>
                  <a:schemeClr val="tx1"/>
                </a:solidFill>
              </a:defRPr>
            </a:lvl1pPr>
          </a:lstStyle>
          <a:p>
            <a:endParaRPr lang="fr-CA" dirty="0"/>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lvl1pPr>
              <a:defRPr>
                <a:solidFill>
                  <a:schemeClr val="tx1"/>
                </a:solidFill>
              </a:defRPr>
            </a:lvl1pPr>
          </a:lstStyle>
          <a:p>
            <a:fld id="{8B69CE05-7327-B048-93DD-60FA085DCF44}" type="slidenum">
              <a:rPr lang="fr-CA" smtClean="0"/>
              <a:pPr/>
              <a:t>‹N°›</a:t>
            </a:fld>
            <a:endParaRPr lang="fr-CA" dirty="0"/>
          </a:p>
        </p:txBody>
      </p:sp>
      <p:sp>
        <p:nvSpPr>
          <p:cNvPr id="7" name="Espace réservé du texte 2">
            <a:extLst>
              <a:ext uri="{FF2B5EF4-FFF2-40B4-BE49-F238E27FC236}">
                <a16:creationId xmlns:a16="http://schemas.microsoft.com/office/drawing/2014/main" id="{F96A51B7-D802-FA42-AD28-304B645F2D95}"/>
              </a:ext>
            </a:extLst>
          </p:cNvPr>
          <p:cNvSpPr>
            <a:spLocks noGrp="1"/>
          </p:cNvSpPr>
          <p:nvPr>
            <p:ph type="body" idx="15" hasCustomPrompt="1"/>
          </p:nvPr>
        </p:nvSpPr>
        <p:spPr>
          <a:xfrm>
            <a:off x="573786" y="4381607"/>
            <a:ext cx="3621024" cy="266577"/>
          </a:xfrm>
        </p:spPr>
        <p:txBody>
          <a:bodyPr anchor="b"/>
          <a:lstStyle>
            <a:lvl1pPr marL="0" indent="0" algn="l">
              <a:lnSpc>
                <a:spcPct val="100000"/>
              </a:lnSpc>
              <a:spcBef>
                <a:spcPts val="0"/>
              </a:spcBef>
              <a:spcAft>
                <a:spcPts val="0"/>
              </a:spcAft>
              <a:buNone/>
              <a:defRPr sz="750" b="0">
                <a:solidFill>
                  <a:schemeClr val="tx1"/>
                </a:solidFill>
              </a:defRPr>
            </a:lvl1pPr>
            <a:lvl2pPr marL="0" indent="0">
              <a:lnSpc>
                <a:spcPct val="100000"/>
              </a:lnSpc>
              <a:spcBef>
                <a:spcPts val="0"/>
              </a:spcBef>
              <a:spcAft>
                <a:spcPts val="0"/>
              </a:spcAft>
              <a:buNone/>
              <a:defRPr sz="750" b="0"/>
            </a:lvl2pPr>
            <a:lvl3pPr marL="0" indent="0">
              <a:lnSpc>
                <a:spcPct val="100000"/>
              </a:lnSpc>
              <a:spcBef>
                <a:spcPts val="0"/>
              </a:spcBef>
              <a:spcAft>
                <a:spcPts val="0"/>
              </a:spcAft>
              <a:buNone/>
              <a:defRPr sz="750" b="0"/>
            </a:lvl3pPr>
            <a:lvl4pPr marL="0" indent="0">
              <a:lnSpc>
                <a:spcPct val="100000"/>
              </a:lnSpc>
              <a:spcBef>
                <a:spcPts val="0"/>
              </a:spcBef>
              <a:buNone/>
              <a:defRPr sz="750" b="0"/>
            </a:lvl4pPr>
            <a:lvl5pPr marL="0" indent="0">
              <a:lnSpc>
                <a:spcPct val="100000"/>
              </a:lnSpc>
              <a:spcBef>
                <a:spcPts val="0"/>
              </a:spcBef>
              <a:buNone/>
              <a:defRPr sz="750" b="0"/>
            </a:lvl5pPr>
            <a:lvl6pPr marL="0" indent="0">
              <a:lnSpc>
                <a:spcPct val="100000"/>
              </a:lnSpc>
              <a:spcBef>
                <a:spcPts val="0"/>
              </a:spcBef>
              <a:buNone/>
              <a:defRPr sz="750" b="0"/>
            </a:lvl6pPr>
            <a:lvl7pPr marL="2057400" indent="0">
              <a:buNone/>
              <a:defRPr sz="1200" b="1"/>
            </a:lvl7pPr>
            <a:lvl8pPr marL="2400300" indent="0">
              <a:buNone/>
              <a:defRPr sz="1200" b="1"/>
            </a:lvl8pPr>
            <a:lvl9pPr marL="2743200" indent="0">
              <a:buNone/>
              <a:defRPr sz="1200" b="1"/>
            </a:lvl9pPr>
          </a:lstStyle>
          <a:p>
            <a:pPr lvl="0"/>
            <a:r>
              <a:rPr lang="fr-CA" dirty="0"/>
              <a:t>Source</a:t>
            </a:r>
          </a:p>
        </p:txBody>
      </p:sp>
      <p:sp>
        <p:nvSpPr>
          <p:cNvPr id="4" name="Titre 3">
            <a:extLst>
              <a:ext uri="{FF2B5EF4-FFF2-40B4-BE49-F238E27FC236}">
                <a16:creationId xmlns:a16="http://schemas.microsoft.com/office/drawing/2014/main" id="{AB51F06A-DE1F-424C-A46A-4131F24C5D91}"/>
              </a:ext>
            </a:extLst>
          </p:cNvPr>
          <p:cNvSpPr>
            <a:spLocks noGrp="1"/>
          </p:cNvSpPr>
          <p:nvPr>
            <p:ph type="title"/>
          </p:nvPr>
        </p:nvSpPr>
        <p:spPr>
          <a:xfrm>
            <a:off x="572606" y="542831"/>
            <a:ext cx="3621889" cy="960120"/>
          </a:xfrm>
        </p:spPr>
        <p:txBody>
          <a:bodyPr/>
          <a:lstStyle/>
          <a:p>
            <a:r>
              <a:rPr lang="fr-CA" dirty="0"/>
              <a:t>Modifier le style du titre</a:t>
            </a:r>
          </a:p>
        </p:txBody>
      </p:sp>
      <p:sp>
        <p:nvSpPr>
          <p:cNvPr id="11" name="Espace réservé pour une image  17">
            <a:extLst>
              <a:ext uri="{FF2B5EF4-FFF2-40B4-BE49-F238E27FC236}">
                <a16:creationId xmlns:a16="http://schemas.microsoft.com/office/drawing/2014/main" id="{20E23407-98A5-FC49-81E8-26BA33B96B69}"/>
              </a:ext>
            </a:extLst>
          </p:cNvPr>
          <p:cNvSpPr>
            <a:spLocks noGrp="1"/>
          </p:cNvSpPr>
          <p:nvPr>
            <p:ph type="pic" sz="quarter" idx="10"/>
          </p:nvPr>
        </p:nvSpPr>
        <p:spPr>
          <a:xfrm>
            <a:off x="4953000" y="565786"/>
            <a:ext cx="4191000" cy="4018788"/>
          </a:xfrm>
          <a:solidFill>
            <a:schemeClr val="bg1">
              <a:lumMod val="95000"/>
            </a:schemeClr>
          </a:solidFill>
        </p:spPr>
        <p:txBody>
          <a:bodyPr/>
          <a:lstStyle>
            <a:lvl1pPr algn="ctr">
              <a:defRPr sz="1500" b="0"/>
            </a:lvl1pPr>
          </a:lstStyle>
          <a:p>
            <a:endParaRPr lang="fr-CA" dirty="0"/>
          </a:p>
        </p:txBody>
      </p:sp>
    </p:spTree>
    <p:extLst>
      <p:ext uri="{BB962C8B-B14F-4D97-AF65-F5344CB8AC3E}">
        <p14:creationId xmlns:p14="http://schemas.microsoft.com/office/powerpoint/2010/main" val="1464837934"/>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re, contenu et image gauche">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6926845-F79F-CB4D-95C2-39A656AEB07C}"/>
              </a:ext>
            </a:extLst>
          </p:cNvPr>
          <p:cNvSpPr>
            <a:spLocks noGrp="1"/>
          </p:cNvSpPr>
          <p:nvPr>
            <p:ph idx="1"/>
          </p:nvPr>
        </p:nvSpPr>
        <p:spPr>
          <a:xfrm>
            <a:off x="4964058" y="1906524"/>
            <a:ext cx="3621889" cy="2331720"/>
          </a:xfr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lvl1pPr>
              <a:defRPr>
                <a:solidFill>
                  <a:schemeClr val="tx1"/>
                </a:solidFill>
              </a:defRPr>
            </a:lvl1pPr>
          </a:lstStyle>
          <a:p>
            <a:endParaRPr lang="fr-CA" dirty="0"/>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lvl1pPr>
              <a:defRPr>
                <a:solidFill>
                  <a:schemeClr val="tx1"/>
                </a:solidFill>
              </a:defRPr>
            </a:lvl1pPr>
          </a:lstStyle>
          <a:p>
            <a:fld id="{8B69CE05-7327-B048-93DD-60FA085DCF44}" type="slidenum">
              <a:rPr lang="fr-CA" smtClean="0"/>
              <a:pPr/>
              <a:t>‹N°›</a:t>
            </a:fld>
            <a:endParaRPr lang="fr-CA" dirty="0"/>
          </a:p>
        </p:txBody>
      </p:sp>
      <p:sp>
        <p:nvSpPr>
          <p:cNvPr id="7" name="Espace réservé du texte 2">
            <a:extLst>
              <a:ext uri="{FF2B5EF4-FFF2-40B4-BE49-F238E27FC236}">
                <a16:creationId xmlns:a16="http://schemas.microsoft.com/office/drawing/2014/main" id="{F96A51B7-D802-FA42-AD28-304B645F2D95}"/>
              </a:ext>
            </a:extLst>
          </p:cNvPr>
          <p:cNvSpPr>
            <a:spLocks noGrp="1"/>
          </p:cNvSpPr>
          <p:nvPr>
            <p:ph type="body" idx="15" hasCustomPrompt="1"/>
          </p:nvPr>
        </p:nvSpPr>
        <p:spPr>
          <a:xfrm>
            <a:off x="4964058" y="4381607"/>
            <a:ext cx="3621024" cy="266577"/>
          </a:xfrm>
        </p:spPr>
        <p:txBody>
          <a:bodyPr anchor="b"/>
          <a:lstStyle>
            <a:lvl1pPr marL="0" indent="0" algn="l">
              <a:lnSpc>
                <a:spcPct val="100000"/>
              </a:lnSpc>
              <a:spcBef>
                <a:spcPts val="0"/>
              </a:spcBef>
              <a:spcAft>
                <a:spcPts val="0"/>
              </a:spcAft>
              <a:buNone/>
              <a:defRPr sz="750" b="0">
                <a:solidFill>
                  <a:schemeClr val="tx1"/>
                </a:solidFill>
              </a:defRPr>
            </a:lvl1pPr>
            <a:lvl2pPr marL="0" indent="0">
              <a:lnSpc>
                <a:spcPct val="100000"/>
              </a:lnSpc>
              <a:spcBef>
                <a:spcPts val="0"/>
              </a:spcBef>
              <a:spcAft>
                <a:spcPts val="0"/>
              </a:spcAft>
              <a:buNone/>
              <a:defRPr sz="750" b="0"/>
            </a:lvl2pPr>
            <a:lvl3pPr marL="0" indent="0">
              <a:lnSpc>
                <a:spcPct val="100000"/>
              </a:lnSpc>
              <a:spcBef>
                <a:spcPts val="0"/>
              </a:spcBef>
              <a:spcAft>
                <a:spcPts val="0"/>
              </a:spcAft>
              <a:buNone/>
              <a:defRPr sz="750" b="0"/>
            </a:lvl3pPr>
            <a:lvl4pPr marL="0" indent="0">
              <a:lnSpc>
                <a:spcPct val="100000"/>
              </a:lnSpc>
              <a:spcBef>
                <a:spcPts val="0"/>
              </a:spcBef>
              <a:buNone/>
              <a:defRPr sz="750" b="0"/>
            </a:lvl4pPr>
            <a:lvl5pPr marL="0" indent="0">
              <a:lnSpc>
                <a:spcPct val="100000"/>
              </a:lnSpc>
              <a:spcBef>
                <a:spcPts val="0"/>
              </a:spcBef>
              <a:buNone/>
              <a:defRPr sz="750" b="0"/>
            </a:lvl5pPr>
            <a:lvl6pPr marL="0" indent="0">
              <a:lnSpc>
                <a:spcPct val="100000"/>
              </a:lnSpc>
              <a:spcBef>
                <a:spcPts val="0"/>
              </a:spcBef>
              <a:buNone/>
              <a:defRPr sz="750" b="0"/>
            </a:lvl6pPr>
            <a:lvl7pPr marL="2057400" indent="0">
              <a:buNone/>
              <a:defRPr sz="1200" b="1"/>
            </a:lvl7pPr>
            <a:lvl8pPr marL="2400300" indent="0">
              <a:buNone/>
              <a:defRPr sz="1200" b="1"/>
            </a:lvl8pPr>
            <a:lvl9pPr marL="2743200" indent="0">
              <a:buNone/>
              <a:defRPr sz="1200" b="1"/>
            </a:lvl9pPr>
          </a:lstStyle>
          <a:p>
            <a:pPr lvl="0"/>
            <a:r>
              <a:rPr lang="fr-CA" dirty="0"/>
              <a:t>Source</a:t>
            </a:r>
          </a:p>
        </p:txBody>
      </p:sp>
      <p:sp>
        <p:nvSpPr>
          <p:cNvPr id="4" name="Titre 3">
            <a:extLst>
              <a:ext uri="{FF2B5EF4-FFF2-40B4-BE49-F238E27FC236}">
                <a16:creationId xmlns:a16="http://schemas.microsoft.com/office/drawing/2014/main" id="{AB51F06A-DE1F-424C-A46A-4131F24C5D91}"/>
              </a:ext>
            </a:extLst>
          </p:cNvPr>
          <p:cNvSpPr>
            <a:spLocks noGrp="1"/>
          </p:cNvSpPr>
          <p:nvPr>
            <p:ph type="title"/>
          </p:nvPr>
        </p:nvSpPr>
        <p:spPr>
          <a:xfrm>
            <a:off x="4962878" y="542831"/>
            <a:ext cx="3621889" cy="960120"/>
          </a:xfrm>
        </p:spPr>
        <p:txBody>
          <a:bodyPr/>
          <a:lstStyle/>
          <a:p>
            <a:r>
              <a:rPr lang="fr-CA" dirty="0"/>
              <a:t>Modifier le style du titre</a:t>
            </a:r>
          </a:p>
        </p:txBody>
      </p:sp>
      <p:sp>
        <p:nvSpPr>
          <p:cNvPr id="11" name="Espace réservé pour une image  17">
            <a:extLst>
              <a:ext uri="{FF2B5EF4-FFF2-40B4-BE49-F238E27FC236}">
                <a16:creationId xmlns:a16="http://schemas.microsoft.com/office/drawing/2014/main" id="{20E23407-98A5-FC49-81E8-26BA33B96B69}"/>
              </a:ext>
            </a:extLst>
          </p:cNvPr>
          <p:cNvSpPr>
            <a:spLocks noGrp="1"/>
          </p:cNvSpPr>
          <p:nvPr>
            <p:ph type="pic" sz="quarter" idx="10"/>
          </p:nvPr>
        </p:nvSpPr>
        <p:spPr>
          <a:xfrm>
            <a:off x="0" y="565786"/>
            <a:ext cx="4191000" cy="4018788"/>
          </a:xfrm>
          <a:solidFill>
            <a:schemeClr val="bg1">
              <a:lumMod val="95000"/>
            </a:schemeClr>
          </a:solidFill>
        </p:spPr>
        <p:txBody>
          <a:bodyPr/>
          <a:lstStyle>
            <a:lvl1pPr algn="ctr">
              <a:defRPr sz="1500" b="0"/>
            </a:lvl1pPr>
          </a:lstStyle>
          <a:p>
            <a:endParaRPr lang="fr-CA" dirty="0"/>
          </a:p>
        </p:txBody>
      </p:sp>
    </p:spTree>
    <p:extLst>
      <p:ext uri="{BB962C8B-B14F-4D97-AF65-F5344CB8AC3E}">
        <p14:creationId xmlns:p14="http://schemas.microsoft.com/office/powerpoint/2010/main" val="2087941948"/>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re simple, sous-titre et image">
    <p:spTree>
      <p:nvGrpSpPr>
        <p:cNvPr id="1" name=""/>
        <p:cNvGrpSpPr/>
        <p:nvPr/>
      </p:nvGrpSpPr>
      <p:grpSpPr>
        <a:xfrm>
          <a:off x="0" y="0"/>
          <a:ext cx="0" cy="0"/>
          <a:chOff x="0" y="0"/>
          <a:chExt cx="0" cy="0"/>
        </a:xfrm>
      </p:grpSpPr>
      <p:sp>
        <p:nvSpPr>
          <p:cNvPr id="13" name="Espace réservé pour une image  17">
            <a:extLst>
              <a:ext uri="{FF2B5EF4-FFF2-40B4-BE49-F238E27FC236}">
                <a16:creationId xmlns:a16="http://schemas.microsoft.com/office/drawing/2014/main" id="{7A9FD674-5B2C-D543-8720-2211BE459F2A}"/>
              </a:ext>
            </a:extLst>
          </p:cNvPr>
          <p:cNvSpPr>
            <a:spLocks noGrp="1"/>
          </p:cNvSpPr>
          <p:nvPr>
            <p:ph type="pic" sz="quarter" idx="13"/>
          </p:nvPr>
        </p:nvSpPr>
        <p:spPr>
          <a:xfrm>
            <a:off x="569214" y="1906524"/>
            <a:ext cx="7996428" cy="2670289"/>
          </a:xfrm>
          <a:solidFill>
            <a:schemeClr val="bg1">
              <a:lumMod val="95000"/>
            </a:schemeClr>
          </a:solidFill>
        </p:spPr>
        <p:txBody>
          <a:bodyPr/>
          <a:lstStyle>
            <a:lvl1pPr algn="ctr">
              <a:defRPr sz="1500" b="0"/>
            </a:lvl1pPr>
          </a:lstStyle>
          <a:p>
            <a:endParaRPr lang="fr-CA" dirty="0"/>
          </a:p>
        </p:txBody>
      </p: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p>
            <a:endParaRPr lang="fr-CA" dirty="0"/>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p>
            <a:fld id="{8B69CE05-7327-B048-93DD-60FA085DCF44}" type="slidenum">
              <a:rPr lang="fr-CA" smtClean="0"/>
              <a:t>‹N°›</a:t>
            </a:fld>
            <a:endParaRPr lang="fr-CA" dirty="0"/>
          </a:p>
        </p:txBody>
      </p:sp>
      <p:sp>
        <p:nvSpPr>
          <p:cNvPr id="15" name="Titre 14">
            <a:extLst>
              <a:ext uri="{FF2B5EF4-FFF2-40B4-BE49-F238E27FC236}">
                <a16:creationId xmlns:a16="http://schemas.microsoft.com/office/drawing/2014/main" id="{88B37E50-98F0-554E-9B62-F135A3728CEE}"/>
              </a:ext>
            </a:extLst>
          </p:cNvPr>
          <p:cNvSpPr>
            <a:spLocks noGrp="1"/>
          </p:cNvSpPr>
          <p:nvPr>
            <p:ph type="title"/>
          </p:nvPr>
        </p:nvSpPr>
        <p:spPr>
          <a:xfrm>
            <a:off x="572606" y="542831"/>
            <a:ext cx="7998789" cy="452415"/>
          </a:xfrm>
        </p:spPr>
        <p:txBody>
          <a:bodyPr/>
          <a:lstStyle/>
          <a:p>
            <a:r>
              <a:rPr lang="fr-CA" dirty="0"/>
              <a:t>Modifier le style du titre</a:t>
            </a:r>
          </a:p>
        </p:txBody>
      </p:sp>
      <p:sp>
        <p:nvSpPr>
          <p:cNvPr id="19" name="Espace réservé du texte 2">
            <a:extLst>
              <a:ext uri="{FF2B5EF4-FFF2-40B4-BE49-F238E27FC236}">
                <a16:creationId xmlns:a16="http://schemas.microsoft.com/office/drawing/2014/main" id="{6503CB24-A809-F346-93BF-34E1881A9590}"/>
              </a:ext>
            </a:extLst>
          </p:cNvPr>
          <p:cNvSpPr>
            <a:spLocks noGrp="1"/>
          </p:cNvSpPr>
          <p:nvPr>
            <p:ph type="body" idx="16" hasCustomPrompt="1"/>
          </p:nvPr>
        </p:nvSpPr>
        <p:spPr>
          <a:xfrm>
            <a:off x="573786" y="1017291"/>
            <a:ext cx="7998714" cy="628630"/>
          </a:xfrm>
        </p:spPr>
        <p:txBody>
          <a:bodyPr anchor="t"/>
          <a:lstStyle>
            <a:lvl1pPr marL="0" indent="0" algn="l">
              <a:lnSpc>
                <a:spcPct val="90000"/>
              </a:lnSpc>
              <a:spcBef>
                <a:spcPts val="0"/>
              </a:spcBef>
              <a:spcAft>
                <a:spcPts val="0"/>
              </a:spcAft>
              <a:buNone/>
              <a:defRPr sz="2250" b="1">
                <a:solidFill>
                  <a:schemeClr val="tx1"/>
                </a:solidFill>
              </a:defRPr>
            </a:lvl1pPr>
            <a:lvl2pPr marL="0" indent="0">
              <a:lnSpc>
                <a:spcPct val="90000"/>
              </a:lnSpc>
              <a:spcBef>
                <a:spcPts val="0"/>
              </a:spcBef>
              <a:spcAft>
                <a:spcPts val="0"/>
              </a:spcAft>
              <a:buNone/>
              <a:defRPr sz="2250" b="1"/>
            </a:lvl2pPr>
            <a:lvl3pPr marL="0" indent="0">
              <a:lnSpc>
                <a:spcPct val="90000"/>
              </a:lnSpc>
              <a:spcBef>
                <a:spcPts val="0"/>
              </a:spcBef>
              <a:spcAft>
                <a:spcPts val="0"/>
              </a:spcAft>
              <a:buNone/>
              <a:defRPr sz="2250" b="1"/>
            </a:lvl3pPr>
            <a:lvl4pPr marL="0" indent="0">
              <a:lnSpc>
                <a:spcPct val="90000"/>
              </a:lnSpc>
              <a:spcBef>
                <a:spcPts val="0"/>
              </a:spcBef>
              <a:buNone/>
              <a:defRPr sz="2250" b="1"/>
            </a:lvl4pPr>
            <a:lvl5pPr marL="0" indent="0">
              <a:lnSpc>
                <a:spcPct val="90000"/>
              </a:lnSpc>
              <a:spcBef>
                <a:spcPts val="0"/>
              </a:spcBef>
              <a:buNone/>
              <a:defRPr sz="2250" b="1"/>
            </a:lvl5pPr>
            <a:lvl6pPr marL="0" indent="0">
              <a:lnSpc>
                <a:spcPct val="90000"/>
              </a:lnSpc>
              <a:spcBef>
                <a:spcPts val="0"/>
              </a:spcBef>
              <a:buNone/>
              <a:defRPr sz="2250" b="1">
                <a:solidFill>
                  <a:schemeClr val="tx1"/>
                </a:solidFill>
              </a:defRPr>
            </a:lvl6pPr>
            <a:lvl7pPr marL="0" indent="0">
              <a:spcBef>
                <a:spcPts val="0"/>
              </a:spcBef>
              <a:buNone/>
              <a:defRPr sz="2250" b="1"/>
            </a:lvl7pPr>
            <a:lvl8pPr marL="0" indent="0">
              <a:spcBef>
                <a:spcPts val="0"/>
              </a:spcBef>
              <a:buNone/>
              <a:defRPr sz="2250" b="1"/>
            </a:lvl8pPr>
            <a:lvl9pPr marL="0" indent="0">
              <a:spcBef>
                <a:spcPts val="0"/>
              </a:spcBef>
              <a:buNone/>
              <a:defRPr sz="2250" b="1"/>
            </a:lvl9pPr>
          </a:lstStyle>
          <a:p>
            <a:pPr lvl="0"/>
            <a:r>
              <a:rPr lang="fr-CA" dirty="0"/>
              <a:t>Modifier le style du sous-titre</a:t>
            </a:r>
          </a:p>
        </p:txBody>
      </p:sp>
    </p:spTree>
    <p:extLst>
      <p:ext uri="{BB962C8B-B14F-4D97-AF65-F5344CB8AC3E}">
        <p14:creationId xmlns:p14="http://schemas.microsoft.com/office/powerpoint/2010/main" val="1080538765"/>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re double et image">
    <p:spTree>
      <p:nvGrpSpPr>
        <p:cNvPr id="1" name=""/>
        <p:cNvGrpSpPr/>
        <p:nvPr/>
      </p:nvGrpSpPr>
      <p:grpSpPr>
        <a:xfrm>
          <a:off x="0" y="0"/>
          <a:ext cx="0" cy="0"/>
          <a:chOff x="0" y="0"/>
          <a:chExt cx="0" cy="0"/>
        </a:xfrm>
      </p:grpSpPr>
      <p:sp>
        <p:nvSpPr>
          <p:cNvPr id="13" name="Espace réservé pour une image  17">
            <a:extLst>
              <a:ext uri="{FF2B5EF4-FFF2-40B4-BE49-F238E27FC236}">
                <a16:creationId xmlns:a16="http://schemas.microsoft.com/office/drawing/2014/main" id="{7A9FD674-5B2C-D543-8720-2211BE459F2A}"/>
              </a:ext>
            </a:extLst>
          </p:cNvPr>
          <p:cNvSpPr>
            <a:spLocks noGrp="1"/>
          </p:cNvSpPr>
          <p:nvPr>
            <p:ph type="pic" sz="quarter" idx="13"/>
          </p:nvPr>
        </p:nvSpPr>
        <p:spPr>
          <a:xfrm>
            <a:off x="569214" y="1906524"/>
            <a:ext cx="7996428" cy="2670289"/>
          </a:xfrm>
          <a:solidFill>
            <a:schemeClr val="bg1">
              <a:lumMod val="95000"/>
            </a:schemeClr>
          </a:solidFill>
        </p:spPr>
        <p:txBody>
          <a:bodyPr/>
          <a:lstStyle>
            <a:lvl1pPr algn="ctr">
              <a:defRPr sz="1500" b="0"/>
            </a:lvl1pPr>
          </a:lstStyle>
          <a:p>
            <a:endParaRPr lang="fr-CA" dirty="0"/>
          </a:p>
        </p:txBody>
      </p: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p>
            <a:endParaRPr lang="fr-CA" dirty="0"/>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p>
            <a:fld id="{8B69CE05-7327-B048-93DD-60FA085DCF44}" type="slidenum">
              <a:rPr lang="fr-CA" smtClean="0"/>
              <a:t>‹N°›</a:t>
            </a:fld>
            <a:endParaRPr lang="fr-CA" dirty="0"/>
          </a:p>
        </p:txBody>
      </p:sp>
      <p:sp>
        <p:nvSpPr>
          <p:cNvPr id="3" name="Titre 2">
            <a:extLst>
              <a:ext uri="{FF2B5EF4-FFF2-40B4-BE49-F238E27FC236}">
                <a16:creationId xmlns:a16="http://schemas.microsoft.com/office/drawing/2014/main" id="{B2282C23-2689-9545-A23A-6AAA2C34CAFE}"/>
              </a:ext>
            </a:extLst>
          </p:cNvPr>
          <p:cNvSpPr>
            <a:spLocks noGrp="1"/>
          </p:cNvSpPr>
          <p:nvPr>
            <p:ph type="title"/>
          </p:nvPr>
        </p:nvSpPr>
        <p:spPr/>
        <p:txBody>
          <a:bodyPr/>
          <a:lstStyle/>
          <a:p>
            <a:r>
              <a:rPr lang="fr-CA"/>
              <a:t>Modifier le style du titre</a:t>
            </a:r>
          </a:p>
        </p:txBody>
      </p:sp>
    </p:spTree>
    <p:extLst>
      <p:ext uri="{BB962C8B-B14F-4D97-AF65-F5344CB8AC3E}">
        <p14:creationId xmlns:p14="http://schemas.microsoft.com/office/powerpoint/2010/main" val="1243973649"/>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re simple, sous-titre et image / bleu moyen">
    <p:bg>
      <p:bgPr>
        <a:solidFill>
          <a:schemeClr val="accent3"/>
        </a:solidFill>
        <a:effectLst/>
      </p:bgPr>
    </p:bg>
    <p:spTree>
      <p:nvGrpSpPr>
        <p:cNvPr id="1" name=""/>
        <p:cNvGrpSpPr/>
        <p:nvPr/>
      </p:nvGrpSpPr>
      <p:grpSpPr>
        <a:xfrm>
          <a:off x="0" y="0"/>
          <a:ext cx="0" cy="0"/>
          <a:chOff x="0" y="0"/>
          <a:chExt cx="0" cy="0"/>
        </a:xfrm>
      </p:grpSpPr>
      <p:sp>
        <p:nvSpPr>
          <p:cNvPr id="13" name="Espace réservé pour une image  17">
            <a:extLst>
              <a:ext uri="{FF2B5EF4-FFF2-40B4-BE49-F238E27FC236}">
                <a16:creationId xmlns:a16="http://schemas.microsoft.com/office/drawing/2014/main" id="{7A9FD674-5B2C-D543-8720-2211BE459F2A}"/>
              </a:ext>
            </a:extLst>
          </p:cNvPr>
          <p:cNvSpPr>
            <a:spLocks noGrp="1"/>
          </p:cNvSpPr>
          <p:nvPr>
            <p:ph type="pic" sz="quarter" idx="13"/>
          </p:nvPr>
        </p:nvSpPr>
        <p:spPr>
          <a:xfrm>
            <a:off x="569214" y="1906524"/>
            <a:ext cx="7996428" cy="2670289"/>
          </a:xfrm>
          <a:solidFill>
            <a:schemeClr val="bg1">
              <a:lumMod val="95000"/>
            </a:schemeClr>
          </a:solidFill>
        </p:spPr>
        <p:txBody>
          <a:bodyPr/>
          <a:lstStyle>
            <a:lvl1pPr algn="ctr">
              <a:defRPr sz="1500" b="0"/>
            </a:lvl1pPr>
          </a:lstStyle>
          <a:p>
            <a:endParaRPr lang="fr-CA" dirty="0"/>
          </a:p>
        </p:txBody>
      </p: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lvl1pPr>
              <a:defRPr>
                <a:solidFill>
                  <a:schemeClr val="bg1"/>
                </a:solidFill>
              </a:defRPr>
            </a:lvl1pPr>
          </a:lstStyle>
          <a:p>
            <a:endParaRPr lang="fr-CA" dirty="0"/>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lvl1pPr>
              <a:defRPr>
                <a:solidFill>
                  <a:schemeClr val="bg1"/>
                </a:solidFill>
              </a:defRPr>
            </a:lvl1pPr>
          </a:lstStyle>
          <a:p>
            <a:fld id="{8B69CE05-7327-B048-93DD-60FA085DCF44}" type="slidenum">
              <a:rPr lang="fr-CA" smtClean="0"/>
              <a:pPr/>
              <a:t>‹N°›</a:t>
            </a:fld>
            <a:endParaRPr lang="fr-CA" dirty="0"/>
          </a:p>
        </p:txBody>
      </p:sp>
      <p:sp>
        <p:nvSpPr>
          <p:cNvPr id="15" name="Titre 14">
            <a:extLst>
              <a:ext uri="{FF2B5EF4-FFF2-40B4-BE49-F238E27FC236}">
                <a16:creationId xmlns:a16="http://schemas.microsoft.com/office/drawing/2014/main" id="{88B37E50-98F0-554E-9B62-F135A3728CEE}"/>
              </a:ext>
            </a:extLst>
          </p:cNvPr>
          <p:cNvSpPr>
            <a:spLocks noGrp="1"/>
          </p:cNvSpPr>
          <p:nvPr>
            <p:ph type="title"/>
          </p:nvPr>
        </p:nvSpPr>
        <p:spPr>
          <a:xfrm>
            <a:off x="572606" y="542831"/>
            <a:ext cx="7998789" cy="452415"/>
          </a:xfrm>
        </p:spPr>
        <p:txBody>
          <a:bodyPr/>
          <a:lstStyle>
            <a:lvl1pPr>
              <a:defRPr>
                <a:solidFill>
                  <a:schemeClr val="accent1"/>
                </a:solidFill>
              </a:defRPr>
            </a:lvl1pPr>
          </a:lstStyle>
          <a:p>
            <a:r>
              <a:rPr lang="fr-CA" dirty="0"/>
              <a:t>Modifier le style du titre</a:t>
            </a:r>
          </a:p>
        </p:txBody>
      </p:sp>
      <p:sp>
        <p:nvSpPr>
          <p:cNvPr id="19" name="Espace réservé du texte 2">
            <a:extLst>
              <a:ext uri="{FF2B5EF4-FFF2-40B4-BE49-F238E27FC236}">
                <a16:creationId xmlns:a16="http://schemas.microsoft.com/office/drawing/2014/main" id="{6503CB24-A809-F346-93BF-34E1881A9590}"/>
              </a:ext>
            </a:extLst>
          </p:cNvPr>
          <p:cNvSpPr>
            <a:spLocks noGrp="1"/>
          </p:cNvSpPr>
          <p:nvPr>
            <p:ph type="body" idx="16" hasCustomPrompt="1"/>
          </p:nvPr>
        </p:nvSpPr>
        <p:spPr>
          <a:xfrm>
            <a:off x="573786" y="1017291"/>
            <a:ext cx="7998714" cy="628630"/>
          </a:xfrm>
        </p:spPr>
        <p:txBody>
          <a:bodyPr anchor="t"/>
          <a:lstStyle>
            <a:lvl1pPr marL="0" indent="0" algn="l">
              <a:lnSpc>
                <a:spcPct val="90000"/>
              </a:lnSpc>
              <a:spcBef>
                <a:spcPts val="0"/>
              </a:spcBef>
              <a:spcAft>
                <a:spcPts val="0"/>
              </a:spcAft>
              <a:buNone/>
              <a:defRPr sz="2250" b="1">
                <a:solidFill>
                  <a:schemeClr val="bg1"/>
                </a:solidFill>
              </a:defRPr>
            </a:lvl1pPr>
            <a:lvl2pPr marL="0" indent="0">
              <a:lnSpc>
                <a:spcPct val="90000"/>
              </a:lnSpc>
              <a:spcBef>
                <a:spcPts val="0"/>
              </a:spcBef>
              <a:spcAft>
                <a:spcPts val="0"/>
              </a:spcAft>
              <a:buNone/>
              <a:defRPr sz="2250" b="1">
                <a:solidFill>
                  <a:schemeClr val="bg1"/>
                </a:solidFill>
              </a:defRPr>
            </a:lvl2pPr>
            <a:lvl3pPr marL="0" indent="0">
              <a:lnSpc>
                <a:spcPct val="90000"/>
              </a:lnSpc>
              <a:spcBef>
                <a:spcPts val="0"/>
              </a:spcBef>
              <a:spcAft>
                <a:spcPts val="0"/>
              </a:spcAft>
              <a:buNone/>
              <a:defRPr sz="2250" b="1">
                <a:solidFill>
                  <a:schemeClr val="bg1"/>
                </a:solidFill>
              </a:defRPr>
            </a:lvl3pPr>
            <a:lvl4pPr marL="0" indent="0">
              <a:lnSpc>
                <a:spcPct val="90000"/>
              </a:lnSpc>
              <a:spcBef>
                <a:spcPts val="0"/>
              </a:spcBef>
              <a:buNone/>
              <a:defRPr sz="2250" b="1">
                <a:solidFill>
                  <a:schemeClr val="bg1"/>
                </a:solidFill>
              </a:defRPr>
            </a:lvl4pPr>
            <a:lvl5pPr marL="0" indent="0">
              <a:lnSpc>
                <a:spcPct val="90000"/>
              </a:lnSpc>
              <a:spcBef>
                <a:spcPts val="0"/>
              </a:spcBef>
              <a:buNone/>
              <a:defRPr sz="2250" b="1">
                <a:solidFill>
                  <a:schemeClr val="bg1"/>
                </a:solidFill>
              </a:defRPr>
            </a:lvl5pPr>
            <a:lvl6pPr marL="0" indent="0">
              <a:lnSpc>
                <a:spcPct val="90000"/>
              </a:lnSpc>
              <a:spcBef>
                <a:spcPts val="0"/>
              </a:spcBef>
              <a:buNone/>
              <a:defRPr sz="2250" b="1">
                <a:solidFill>
                  <a:schemeClr val="bg1"/>
                </a:solidFill>
              </a:defRPr>
            </a:lvl6pPr>
            <a:lvl7pPr marL="0" indent="0">
              <a:spcBef>
                <a:spcPts val="0"/>
              </a:spcBef>
              <a:buNone/>
              <a:defRPr sz="2250" b="1">
                <a:solidFill>
                  <a:schemeClr val="bg1"/>
                </a:solidFill>
              </a:defRPr>
            </a:lvl7pPr>
            <a:lvl8pPr marL="0" indent="0">
              <a:spcBef>
                <a:spcPts val="0"/>
              </a:spcBef>
              <a:buNone/>
              <a:defRPr sz="2250" b="1">
                <a:solidFill>
                  <a:schemeClr val="bg1"/>
                </a:solidFill>
              </a:defRPr>
            </a:lvl8pPr>
            <a:lvl9pPr marL="0" indent="0">
              <a:spcBef>
                <a:spcPts val="0"/>
              </a:spcBef>
              <a:buNone/>
              <a:defRPr sz="2250" b="1">
                <a:solidFill>
                  <a:schemeClr val="bg1"/>
                </a:solidFill>
              </a:defRPr>
            </a:lvl9pPr>
          </a:lstStyle>
          <a:p>
            <a:pPr lvl="0"/>
            <a:r>
              <a:rPr lang="fr-CA" dirty="0"/>
              <a:t>Modifier le style du sous-titre</a:t>
            </a:r>
          </a:p>
        </p:txBody>
      </p:sp>
      <p:sp>
        <p:nvSpPr>
          <p:cNvPr id="21" name="ZoneTexte 20">
            <a:extLst>
              <a:ext uri="{FF2B5EF4-FFF2-40B4-BE49-F238E27FC236}">
                <a16:creationId xmlns:a16="http://schemas.microsoft.com/office/drawing/2014/main" id="{D402A107-6019-8147-BF60-9CFF3A9EC3DA}"/>
              </a:ext>
            </a:extLst>
          </p:cNvPr>
          <p:cNvSpPr txBox="1"/>
          <p:nvPr userDrawn="1"/>
        </p:nvSpPr>
        <p:spPr>
          <a:xfrm>
            <a:off x="573711" y="4743806"/>
            <a:ext cx="730969" cy="138499"/>
          </a:xfrm>
          <a:prstGeom prst="rect">
            <a:avLst/>
          </a:prstGeom>
          <a:noFill/>
        </p:spPr>
        <p:txBody>
          <a:bodyPr wrap="none" lIns="0" tIns="0" rIns="0" bIns="0" rtlCol="0" anchor="ctr">
            <a:spAutoFit/>
          </a:bodyPr>
          <a:lstStyle/>
          <a:p>
            <a:r>
              <a:rPr lang="fr-CA" sz="900" dirty="0">
                <a:solidFill>
                  <a:schemeClr val="bg1"/>
                </a:solidFill>
              </a:rPr>
              <a:t>Ville de Laval</a:t>
            </a:r>
          </a:p>
        </p:txBody>
      </p:sp>
    </p:spTree>
    <p:extLst>
      <p:ext uri="{BB962C8B-B14F-4D97-AF65-F5344CB8AC3E}">
        <p14:creationId xmlns:p14="http://schemas.microsoft.com/office/powerpoint/2010/main" val="3272734588"/>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re double et image / bleu moyen">
    <p:bg>
      <p:bgPr>
        <a:solidFill>
          <a:schemeClr val="accent3"/>
        </a:solidFill>
        <a:effectLst/>
      </p:bgPr>
    </p:bg>
    <p:spTree>
      <p:nvGrpSpPr>
        <p:cNvPr id="1" name=""/>
        <p:cNvGrpSpPr/>
        <p:nvPr/>
      </p:nvGrpSpPr>
      <p:grpSpPr>
        <a:xfrm>
          <a:off x="0" y="0"/>
          <a:ext cx="0" cy="0"/>
          <a:chOff x="0" y="0"/>
          <a:chExt cx="0" cy="0"/>
        </a:xfrm>
      </p:grpSpPr>
      <p:sp>
        <p:nvSpPr>
          <p:cNvPr id="13" name="Espace réservé pour une image  17">
            <a:extLst>
              <a:ext uri="{FF2B5EF4-FFF2-40B4-BE49-F238E27FC236}">
                <a16:creationId xmlns:a16="http://schemas.microsoft.com/office/drawing/2014/main" id="{7A9FD674-5B2C-D543-8720-2211BE459F2A}"/>
              </a:ext>
            </a:extLst>
          </p:cNvPr>
          <p:cNvSpPr>
            <a:spLocks noGrp="1"/>
          </p:cNvSpPr>
          <p:nvPr>
            <p:ph type="pic" sz="quarter" idx="13"/>
          </p:nvPr>
        </p:nvSpPr>
        <p:spPr>
          <a:xfrm>
            <a:off x="569214" y="1906524"/>
            <a:ext cx="7996428" cy="2670289"/>
          </a:xfrm>
          <a:solidFill>
            <a:schemeClr val="bg1">
              <a:lumMod val="95000"/>
            </a:schemeClr>
          </a:solidFill>
        </p:spPr>
        <p:txBody>
          <a:bodyPr/>
          <a:lstStyle>
            <a:lvl1pPr algn="ctr">
              <a:defRPr sz="1500" b="0"/>
            </a:lvl1pPr>
          </a:lstStyle>
          <a:p>
            <a:endParaRPr lang="fr-CA" dirty="0"/>
          </a:p>
        </p:txBody>
      </p: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lvl1pPr>
              <a:defRPr>
                <a:solidFill>
                  <a:schemeClr val="bg1"/>
                </a:solidFill>
              </a:defRPr>
            </a:lvl1pPr>
          </a:lstStyle>
          <a:p>
            <a:endParaRPr lang="fr-CA" dirty="0"/>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lvl1pPr>
              <a:defRPr>
                <a:solidFill>
                  <a:schemeClr val="bg1"/>
                </a:solidFill>
              </a:defRPr>
            </a:lvl1pPr>
          </a:lstStyle>
          <a:p>
            <a:fld id="{8B69CE05-7327-B048-93DD-60FA085DCF44}" type="slidenum">
              <a:rPr lang="fr-CA" smtClean="0"/>
              <a:pPr/>
              <a:t>‹N°›</a:t>
            </a:fld>
            <a:endParaRPr lang="fr-CA" dirty="0"/>
          </a:p>
        </p:txBody>
      </p:sp>
      <p:sp>
        <p:nvSpPr>
          <p:cNvPr id="21" name="ZoneTexte 20">
            <a:extLst>
              <a:ext uri="{FF2B5EF4-FFF2-40B4-BE49-F238E27FC236}">
                <a16:creationId xmlns:a16="http://schemas.microsoft.com/office/drawing/2014/main" id="{D402A107-6019-8147-BF60-9CFF3A9EC3DA}"/>
              </a:ext>
            </a:extLst>
          </p:cNvPr>
          <p:cNvSpPr txBox="1"/>
          <p:nvPr userDrawn="1"/>
        </p:nvSpPr>
        <p:spPr>
          <a:xfrm>
            <a:off x="573711" y="4743806"/>
            <a:ext cx="730969" cy="138499"/>
          </a:xfrm>
          <a:prstGeom prst="rect">
            <a:avLst/>
          </a:prstGeom>
          <a:noFill/>
        </p:spPr>
        <p:txBody>
          <a:bodyPr wrap="none" lIns="0" tIns="0" rIns="0" bIns="0" rtlCol="0" anchor="ctr">
            <a:spAutoFit/>
          </a:bodyPr>
          <a:lstStyle/>
          <a:p>
            <a:r>
              <a:rPr lang="fr-CA" sz="900" dirty="0">
                <a:solidFill>
                  <a:schemeClr val="bg1"/>
                </a:solidFill>
              </a:rPr>
              <a:t>Ville de Laval</a:t>
            </a:r>
          </a:p>
        </p:txBody>
      </p:sp>
      <p:sp>
        <p:nvSpPr>
          <p:cNvPr id="3" name="Titre 2">
            <a:extLst>
              <a:ext uri="{FF2B5EF4-FFF2-40B4-BE49-F238E27FC236}">
                <a16:creationId xmlns:a16="http://schemas.microsoft.com/office/drawing/2014/main" id="{9B5D177F-AFA7-2C46-B2DA-D74471619138}"/>
              </a:ext>
            </a:extLst>
          </p:cNvPr>
          <p:cNvSpPr>
            <a:spLocks noGrp="1"/>
          </p:cNvSpPr>
          <p:nvPr>
            <p:ph type="title"/>
          </p:nvPr>
        </p:nvSpPr>
        <p:spPr/>
        <p:txBody>
          <a:bodyPr/>
          <a:lstStyle>
            <a:lvl1pPr>
              <a:defRPr>
                <a:solidFill>
                  <a:schemeClr val="accent1"/>
                </a:solidFill>
              </a:defRPr>
            </a:lvl1pPr>
          </a:lstStyle>
          <a:p>
            <a:r>
              <a:rPr lang="fr-CA" dirty="0"/>
              <a:t>Modifier le style du titre</a:t>
            </a:r>
          </a:p>
        </p:txBody>
      </p:sp>
    </p:spTree>
    <p:extLst>
      <p:ext uri="{BB962C8B-B14F-4D97-AF65-F5344CB8AC3E}">
        <p14:creationId xmlns:p14="http://schemas.microsoft.com/office/powerpoint/2010/main" val="2230981503"/>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re simple, sous-titre et image / bleu foncé">
    <p:bg>
      <p:bgPr>
        <a:solidFill>
          <a:schemeClr val="tx2"/>
        </a:solidFill>
        <a:effectLst/>
      </p:bgPr>
    </p:bg>
    <p:spTree>
      <p:nvGrpSpPr>
        <p:cNvPr id="1" name=""/>
        <p:cNvGrpSpPr/>
        <p:nvPr/>
      </p:nvGrpSpPr>
      <p:grpSpPr>
        <a:xfrm>
          <a:off x="0" y="0"/>
          <a:ext cx="0" cy="0"/>
          <a:chOff x="0" y="0"/>
          <a:chExt cx="0" cy="0"/>
        </a:xfrm>
      </p:grpSpPr>
      <p:sp>
        <p:nvSpPr>
          <p:cNvPr id="13" name="Espace réservé pour une image  17">
            <a:extLst>
              <a:ext uri="{FF2B5EF4-FFF2-40B4-BE49-F238E27FC236}">
                <a16:creationId xmlns:a16="http://schemas.microsoft.com/office/drawing/2014/main" id="{7A9FD674-5B2C-D543-8720-2211BE459F2A}"/>
              </a:ext>
            </a:extLst>
          </p:cNvPr>
          <p:cNvSpPr>
            <a:spLocks noGrp="1"/>
          </p:cNvSpPr>
          <p:nvPr>
            <p:ph type="pic" sz="quarter" idx="13"/>
          </p:nvPr>
        </p:nvSpPr>
        <p:spPr>
          <a:xfrm>
            <a:off x="569214" y="1906524"/>
            <a:ext cx="7996428" cy="2670289"/>
          </a:xfrm>
          <a:solidFill>
            <a:schemeClr val="bg1">
              <a:lumMod val="95000"/>
            </a:schemeClr>
          </a:solidFill>
        </p:spPr>
        <p:txBody>
          <a:bodyPr/>
          <a:lstStyle>
            <a:lvl1pPr algn="ctr">
              <a:defRPr sz="1500" b="0"/>
            </a:lvl1pPr>
          </a:lstStyle>
          <a:p>
            <a:endParaRPr lang="fr-CA" dirty="0"/>
          </a:p>
        </p:txBody>
      </p: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lvl1pPr>
              <a:defRPr>
                <a:solidFill>
                  <a:schemeClr val="bg1"/>
                </a:solidFill>
              </a:defRPr>
            </a:lvl1pPr>
          </a:lstStyle>
          <a:p>
            <a:endParaRPr lang="fr-CA" dirty="0"/>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lvl1pPr>
              <a:defRPr>
                <a:solidFill>
                  <a:schemeClr val="bg1"/>
                </a:solidFill>
              </a:defRPr>
            </a:lvl1pPr>
          </a:lstStyle>
          <a:p>
            <a:fld id="{8B69CE05-7327-B048-93DD-60FA085DCF44}" type="slidenum">
              <a:rPr lang="fr-CA" smtClean="0"/>
              <a:pPr/>
              <a:t>‹N°›</a:t>
            </a:fld>
            <a:endParaRPr lang="fr-CA" dirty="0"/>
          </a:p>
        </p:txBody>
      </p:sp>
      <p:sp>
        <p:nvSpPr>
          <p:cNvPr id="15" name="Titre 14">
            <a:extLst>
              <a:ext uri="{FF2B5EF4-FFF2-40B4-BE49-F238E27FC236}">
                <a16:creationId xmlns:a16="http://schemas.microsoft.com/office/drawing/2014/main" id="{88B37E50-98F0-554E-9B62-F135A3728CEE}"/>
              </a:ext>
            </a:extLst>
          </p:cNvPr>
          <p:cNvSpPr>
            <a:spLocks noGrp="1"/>
          </p:cNvSpPr>
          <p:nvPr>
            <p:ph type="title"/>
          </p:nvPr>
        </p:nvSpPr>
        <p:spPr>
          <a:xfrm>
            <a:off x="572606" y="542831"/>
            <a:ext cx="7998789" cy="452415"/>
          </a:xfrm>
        </p:spPr>
        <p:txBody>
          <a:bodyPr/>
          <a:lstStyle>
            <a:lvl1pPr>
              <a:defRPr>
                <a:solidFill>
                  <a:schemeClr val="bg2"/>
                </a:solidFill>
              </a:defRPr>
            </a:lvl1pPr>
          </a:lstStyle>
          <a:p>
            <a:r>
              <a:rPr lang="fr-CA" dirty="0"/>
              <a:t>Modifier le style du titre</a:t>
            </a:r>
          </a:p>
        </p:txBody>
      </p:sp>
      <p:sp>
        <p:nvSpPr>
          <p:cNvPr id="19" name="Espace réservé du texte 2">
            <a:extLst>
              <a:ext uri="{FF2B5EF4-FFF2-40B4-BE49-F238E27FC236}">
                <a16:creationId xmlns:a16="http://schemas.microsoft.com/office/drawing/2014/main" id="{6503CB24-A809-F346-93BF-34E1881A9590}"/>
              </a:ext>
            </a:extLst>
          </p:cNvPr>
          <p:cNvSpPr>
            <a:spLocks noGrp="1"/>
          </p:cNvSpPr>
          <p:nvPr>
            <p:ph type="body" idx="16" hasCustomPrompt="1"/>
          </p:nvPr>
        </p:nvSpPr>
        <p:spPr>
          <a:xfrm>
            <a:off x="573786" y="1017291"/>
            <a:ext cx="7998714" cy="628630"/>
          </a:xfrm>
        </p:spPr>
        <p:txBody>
          <a:bodyPr anchor="t"/>
          <a:lstStyle>
            <a:lvl1pPr marL="0" indent="0" algn="l">
              <a:lnSpc>
                <a:spcPct val="90000"/>
              </a:lnSpc>
              <a:spcBef>
                <a:spcPts val="0"/>
              </a:spcBef>
              <a:spcAft>
                <a:spcPts val="0"/>
              </a:spcAft>
              <a:buNone/>
              <a:defRPr sz="2250" b="1">
                <a:solidFill>
                  <a:schemeClr val="bg1"/>
                </a:solidFill>
              </a:defRPr>
            </a:lvl1pPr>
            <a:lvl2pPr marL="0" indent="0">
              <a:lnSpc>
                <a:spcPct val="90000"/>
              </a:lnSpc>
              <a:spcBef>
                <a:spcPts val="0"/>
              </a:spcBef>
              <a:spcAft>
                <a:spcPts val="0"/>
              </a:spcAft>
              <a:buNone/>
              <a:defRPr sz="2250" b="1">
                <a:solidFill>
                  <a:schemeClr val="bg1"/>
                </a:solidFill>
              </a:defRPr>
            </a:lvl2pPr>
            <a:lvl3pPr marL="0" indent="0">
              <a:lnSpc>
                <a:spcPct val="90000"/>
              </a:lnSpc>
              <a:spcBef>
                <a:spcPts val="0"/>
              </a:spcBef>
              <a:spcAft>
                <a:spcPts val="0"/>
              </a:spcAft>
              <a:buNone/>
              <a:defRPr sz="2250" b="1">
                <a:solidFill>
                  <a:schemeClr val="bg1"/>
                </a:solidFill>
              </a:defRPr>
            </a:lvl3pPr>
            <a:lvl4pPr marL="0" indent="0">
              <a:lnSpc>
                <a:spcPct val="90000"/>
              </a:lnSpc>
              <a:spcBef>
                <a:spcPts val="0"/>
              </a:spcBef>
              <a:buNone/>
              <a:defRPr sz="2250" b="1">
                <a:solidFill>
                  <a:schemeClr val="bg1"/>
                </a:solidFill>
              </a:defRPr>
            </a:lvl4pPr>
            <a:lvl5pPr marL="0" indent="0">
              <a:lnSpc>
                <a:spcPct val="90000"/>
              </a:lnSpc>
              <a:spcBef>
                <a:spcPts val="0"/>
              </a:spcBef>
              <a:buNone/>
              <a:defRPr sz="2250" b="1">
                <a:solidFill>
                  <a:schemeClr val="bg1"/>
                </a:solidFill>
              </a:defRPr>
            </a:lvl5pPr>
            <a:lvl6pPr marL="0" indent="0">
              <a:lnSpc>
                <a:spcPct val="90000"/>
              </a:lnSpc>
              <a:spcBef>
                <a:spcPts val="0"/>
              </a:spcBef>
              <a:buNone/>
              <a:defRPr sz="2250" b="1">
                <a:solidFill>
                  <a:schemeClr val="bg1"/>
                </a:solidFill>
              </a:defRPr>
            </a:lvl6pPr>
            <a:lvl7pPr marL="0" indent="0">
              <a:spcBef>
                <a:spcPts val="0"/>
              </a:spcBef>
              <a:buNone/>
              <a:defRPr sz="2250" b="1">
                <a:solidFill>
                  <a:schemeClr val="bg1"/>
                </a:solidFill>
              </a:defRPr>
            </a:lvl7pPr>
            <a:lvl8pPr marL="0" indent="0">
              <a:spcBef>
                <a:spcPts val="0"/>
              </a:spcBef>
              <a:buNone/>
              <a:defRPr sz="2250" b="1">
                <a:solidFill>
                  <a:schemeClr val="bg1"/>
                </a:solidFill>
              </a:defRPr>
            </a:lvl8pPr>
            <a:lvl9pPr marL="0" indent="0">
              <a:spcBef>
                <a:spcPts val="0"/>
              </a:spcBef>
              <a:buNone/>
              <a:defRPr sz="2250" b="1">
                <a:solidFill>
                  <a:schemeClr val="bg1"/>
                </a:solidFill>
              </a:defRPr>
            </a:lvl9pPr>
          </a:lstStyle>
          <a:p>
            <a:pPr lvl="0"/>
            <a:r>
              <a:rPr lang="fr-CA" dirty="0"/>
              <a:t>Modifier le style du sous-titre</a:t>
            </a:r>
          </a:p>
        </p:txBody>
      </p:sp>
      <p:sp>
        <p:nvSpPr>
          <p:cNvPr id="21" name="ZoneTexte 20">
            <a:extLst>
              <a:ext uri="{FF2B5EF4-FFF2-40B4-BE49-F238E27FC236}">
                <a16:creationId xmlns:a16="http://schemas.microsoft.com/office/drawing/2014/main" id="{D402A107-6019-8147-BF60-9CFF3A9EC3DA}"/>
              </a:ext>
            </a:extLst>
          </p:cNvPr>
          <p:cNvSpPr txBox="1"/>
          <p:nvPr userDrawn="1"/>
        </p:nvSpPr>
        <p:spPr>
          <a:xfrm>
            <a:off x="573711" y="4743806"/>
            <a:ext cx="730969" cy="138499"/>
          </a:xfrm>
          <a:prstGeom prst="rect">
            <a:avLst/>
          </a:prstGeom>
          <a:noFill/>
        </p:spPr>
        <p:txBody>
          <a:bodyPr wrap="none" lIns="0" tIns="0" rIns="0" bIns="0" rtlCol="0" anchor="ctr">
            <a:spAutoFit/>
          </a:bodyPr>
          <a:lstStyle/>
          <a:p>
            <a:r>
              <a:rPr lang="fr-CA" sz="900" dirty="0">
                <a:solidFill>
                  <a:schemeClr val="bg1"/>
                </a:solidFill>
              </a:rPr>
              <a:t>Ville de Laval</a:t>
            </a:r>
          </a:p>
        </p:txBody>
      </p:sp>
    </p:spTree>
    <p:extLst>
      <p:ext uri="{BB962C8B-B14F-4D97-AF65-F5344CB8AC3E}">
        <p14:creationId xmlns:p14="http://schemas.microsoft.com/office/powerpoint/2010/main" val="76486477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lvl1pPr>
              <a:defRPr>
                <a:solidFill>
                  <a:schemeClr val="tx1"/>
                </a:solidFill>
              </a:defRPr>
            </a:lvl1pPr>
          </a:lstStyle>
          <a:p>
            <a:fld id="{11DE34E7-4056-4448-96D9-B4D2A2E2883F}" type="slidenum">
              <a:rPr lang="fr-CA" smtClean="0"/>
              <a:pPr/>
              <a:t>‹N°›</a:t>
            </a:fld>
            <a:endParaRPr lang="fr-CA" dirty="0"/>
          </a:p>
        </p:txBody>
      </p:sp>
      <p:sp>
        <p:nvSpPr>
          <p:cNvPr id="4" name="Espace réservé du contenu 2"/>
          <p:cNvSpPr>
            <a:spLocks noGrp="1"/>
          </p:cNvSpPr>
          <p:nvPr>
            <p:ph idx="11"/>
          </p:nvPr>
        </p:nvSpPr>
        <p:spPr>
          <a:xfrm>
            <a:off x="300415" y="89495"/>
            <a:ext cx="8606762" cy="436778"/>
          </a:xfrm>
          <a:prstGeom prst="rect">
            <a:avLst/>
          </a:prstGeom>
        </p:spPr>
        <p:txBody>
          <a:bodyPr anchor="ctr"/>
          <a:lstStyle>
            <a:lvl1pPr marL="0" indent="0">
              <a:buNone/>
              <a:defRPr sz="2800" b="1">
                <a:solidFill>
                  <a:schemeClr val="tx1"/>
                </a:solidFill>
                <a:latin typeface="Trebuchet MS" panose="020B060302020202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fr-FR" dirty="0"/>
              <a:t>Modifiez les styles du texte du masque</a:t>
            </a:r>
          </a:p>
        </p:txBody>
      </p:sp>
      <p:sp>
        <p:nvSpPr>
          <p:cNvPr id="5" name="Rectangle 4">
            <a:extLst>
              <a:ext uri="{FF2B5EF4-FFF2-40B4-BE49-F238E27FC236}">
                <a16:creationId xmlns:a16="http://schemas.microsoft.com/office/drawing/2014/main" id="{53933B27-5A31-4969-B630-8FA3F623A4CD}"/>
              </a:ext>
            </a:extLst>
          </p:cNvPr>
          <p:cNvSpPr/>
          <p:nvPr userDrawn="1"/>
        </p:nvSpPr>
        <p:spPr>
          <a:xfrm>
            <a:off x="65136" y="557523"/>
            <a:ext cx="1828800" cy="9144"/>
          </a:xfrm>
          <a:prstGeom prst="rect">
            <a:avLst/>
          </a:prstGeom>
          <a:solidFill>
            <a:srgbClr val="1B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rgbClr val="F4720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593555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re double et image / bleu foncé">
    <p:bg>
      <p:bgPr>
        <a:solidFill>
          <a:schemeClr val="tx2"/>
        </a:solidFill>
        <a:effectLst/>
      </p:bgPr>
    </p:bg>
    <p:spTree>
      <p:nvGrpSpPr>
        <p:cNvPr id="1" name=""/>
        <p:cNvGrpSpPr/>
        <p:nvPr/>
      </p:nvGrpSpPr>
      <p:grpSpPr>
        <a:xfrm>
          <a:off x="0" y="0"/>
          <a:ext cx="0" cy="0"/>
          <a:chOff x="0" y="0"/>
          <a:chExt cx="0" cy="0"/>
        </a:xfrm>
      </p:grpSpPr>
      <p:sp>
        <p:nvSpPr>
          <p:cNvPr id="13" name="Espace réservé pour une image  17">
            <a:extLst>
              <a:ext uri="{FF2B5EF4-FFF2-40B4-BE49-F238E27FC236}">
                <a16:creationId xmlns:a16="http://schemas.microsoft.com/office/drawing/2014/main" id="{7A9FD674-5B2C-D543-8720-2211BE459F2A}"/>
              </a:ext>
            </a:extLst>
          </p:cNvPr>
          <p:cNvSpPr>
            <a:spLocks noGrp="1"/>
          </p:cNvSpPr>
          <p:nvPr>
            <p:ph type="pic" sz="quarter" idx="13"/>
          </p:nvPr>
        </p:nvSpPr>
        <p:spPr>
          <a:xfrm>
            <a:off x="569214" y="1906524"/>
            <a:ext cx="7996428" cy="2670289"/>
          </a:xfrm>
          <a:solidFill>
            <a:schemeClr val="bg1">
              <a:lumMod val="95000"/>
            </a:schemeClr>
          </a:solidFill>
        </p:spPr>
        <p:txBody>
          <a:bodyPr/>
          <a:lstStyle>
            <a:lvl1pPr algn="ctr">
              <a:defRPr sz="1500" b="0"/>
            </a:lvl1pPr>
          </a:lstStyle>
          <a:p>
            <a:endParaRPr lang="fr-CA" dirty="0"/>
          </a:p>
        </p:txBody>
      </p: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lvl1pPr>
              <a:defRPr>
                <a:solidFill>
                  <a:schemeClr val="bg1"/>
                </a:solidFill>
              </a:defRPr>
            </a:lvl1pPr>
          </a:lstStyle>
          <a:p>
            <a:endParaRPr lang="fr-CA" dirty="0"/>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lvl1pPr>
              <a:defRPr>
                <a:solidFill>
                  <a:schemeClr val="bg1"/>
                </a:solidFill>
              </a:defRPr>
            </a:lvl1pPr>
          </a:lstStyle>
          <a:p>
            <a:fld id="{8B69CE05-7327-B048-93DD-60FA085DCF44}" type="slidenum">
              <a:rPr lang="fr-CA" smtClean="0"/>
              <a:pPr/>
              <a:t>‹N°›</a:t>
            </a:fld>
            <a:endParaRPr lang="fr-CA" dirty="0"/>
          </a:p>
        </p:txBody>
      </p:sp>
      <p:sp>
        <p:nvSpPr>
          <p:cNvPr id="21" name="ZoneTexte 20">
            <a:extLst>
              <a:ext uri="{FF2B5EF4-FFF2-40B4-BE49-F238E27FC236}">
                <a16:creationId xmlns:a16="http://schemas.microsoft.com/office/drawing/2014/main" id="{D402A107-6019-8147-BF60-9CFF3A9EC3DA}"/>
              </a:ext>
            </a:extLst>
          </p:cNvPr>
          <p:cNvSpPr txBox="1"/>
          <p:nvPr userDrawn="1"/>
        </p:nvSpPr>
        <p:spPr>
          <a:xfrm>
            <a:off x="573711" y="4743806"/>
            <a:ext cx="730969" cy="138499"/>
          </a:xfrm>
          <a:prstGeom prst="rect">
            <a:avLst/>
          </a:prstGeom>
          <a:noFill/>
        </p:spPr>
        <p:txBody>
          <a:bodyPr wrap="none" lIns="0" tIns="0" rIns="0" bIns="0" rtlCol="0" anchor="ctr">
            <a:spAutoFit/>
          </a:bodyPr>
          <a:lstStyle/>
          <a:p>
            <a:r>
              <a:rPr lang="fr-CA" sz="900" dirty="0">
                <a:solidFill>
                  <a:schemeClr val="bg1"/>
                </a:solidFill>
              </a:rPr>
              <a:t>Ville de Laval</a:t>
            </a:r>
          </a:p>
        </p:txBody>
      </p:sp>
      <p:sp>
        <p:nvSpPr>
          <p:cNvPr id="3" name="Titre 2">
            <a:extLst>
              <a:ext uri="{FF2B5EF4-FFF2-40B4-BE49-F238E27FC236}">
                <a16:creationId xmlns:a16="http://schemas.microsoft.com/office/drawing/2014/main" id="{F3ADEC1F-33FA-064B-B74E-C3790F92F801}"/>
              </a:ext>
            </a:extLst>
          </p:cNvPr>
          <p:cNvSpPr>
            <a:spLocks noGrp="1"/>
          </p:cNvSpPr>
          <p:nvPr>
            <p:ph type="title"/>
          </p:nvPr>
        </p:nvSpPr>
        <p:spPr/>
        <p:txBody>
          <a:bodyPr/>
          <a:lstStyle>
            <a:lvl1pPr>
              <a:defRPr>
                <a:solidFill>
                  <a:schemeClr val="bg2"/>
                </a:solidFill>
              </a:defRPr>
            </a:lvl1pPr>
          </a:lstStyle>
          <a:p>
            <a:r>
              <a:rPr lang="fr-CA" dirty="0"/>
              <a:t>Modifier le style du titre</a:t>
            </a:r>
          </a:p>
        </p:txBody>
      </p:sp>
    </p:spTree>
    <p:extLst>
      <p:ext uri="{BB962C8B-B14F-4D97-AF65-F5344CB8AC3E}">
        <p14:creationId xmlns:p14="http://schemas.microsoft.com/office/powerpoint/2010/main" val="2221086906"/>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mage et 3 contenus">
    <p:spTree>
      <p:nvGrpSpPr>
        <p:cNvPr id="1" name=""/>
        <p:cNvGrpSpPr/>
        <p:nvPr/>
      </p:nvGrpSpPr>
      <p:grpSpPr>
        <a:xfrm>
          <a:off x="0" y="0"/>
          <a:ext cx="0" cy="0"/>
          <a:chOff x="0" y="0"/>
          <a:chExt cx="0" cy="0"/>
        </a:xfrm>
      </p:grpSpPr>
      <p:sp>
        <p:nvSpPr>
          <p:cNvPr id="13" name="Espace réservé pour une image  17">
            <a:extLst>
              <a:ext uri="{FF2B5EF4-FFF2-40B4-BE49-F238E27FC236}">
                <a16:creationId xmlns:a16="http://schemas.microsoft.com/office/drawing/2014/main" id="{7A9FD674-5B2C-D543-8720-2211BE459F2A}"/>
              </a:ext>
            </a:extLst>
          </p:cNvPr>
          <p:cNvSpPr>
            <a:spLocks noGrp="1"/>
          </p:cNvSpPr>
          <p:nvPr>
            <p:ph type="pic" sz="quarter" idx="13"/>
          </p:nvPr>
        </p:nvSpPr>
        <p:spPr>
          <a:xfrm>
            <a:off x="569214" y="567776"/>
            <a:ext cx="7996428" cy="2622234"/>
          </a:xfrm>
          <a:solidFill>
            <a:schemeClr val="bg1">
              <a:lumMod val="95000"/>
            </a:schemeClr>
          </a:solidFill>
        </p:spPr>
        <p:txBody>
          <a:bodyPr/>
          <a:lstStyle>
            <a:lvl1pPr algn="ctr">
              <a:defRPr sz="1500" b="0"/>
            </a:lvl1pPr>
          </a:lstStyle>
          <a:p>
            <a:endParaRPr lang="fr-CA" dirty="0"/>
          </a:p>
        </p:txBody>
      </p: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p>
            <a:endParaRPr lang="fr-CA" dirty="0"/>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p>
            <a:fld id="{8B69CE05-7327-B048-93DD-60FA085DCF44}" type="slidenum">
              <a:rPr lang="fr-CA" smtClean="0"/>
              <a:t>‹N°›</a:t>
            </a:fld>
            <a:endParaRPr lang="fr-CA" dirty="0"/>
          </a:p>
        </p:txBody>
      </p:sp>
      <p:sp>
        <p:nvSpPr>
          <p:cNvPr id="7" name="Espace réservé du texte 6">
            <a:extLst>
              <a:ext uri="{FF2B5EF4-FFF2-40B4-BE49-F238E27FC236}">
                <a16:creationId xmlns:a16="http://schemas.microsoft.com/office/drawing/2014/main" id="{71DA0D0D-8E87-5C49-8E0F-01063A685971}"/>
              </a:ext>
            </a:extLst>
          </p:cNvPr>
          <p:cNvSpPr>
            <a:spLocks noGrp="1"/>
          </p:cNvSpPr>
          <p:nvPr>
            <p:ph type="body" sz="quarter" idx="19"/>
          </p:nvPr>
        </p:nvSpPr>
        <p:spPr>
          <a:xfrm>
            <a:off x="573786" y="3525637"/>
            <a:ext cx="2434590" cy="1097280"/>
          </a:xfr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9" name="Espace réservé du texte 6">
            <a:extLst>
              <a:ext uri="{FF2B5EF4-FFF2-40B4-BE49-F238E27FC236}">
                <a16:creationId xmlns:a16="http://schemas.microsoft.com/office/drawing/2014/main" id="{1B1DADE7-D705-0E42-B6D0-E246FC3EF7EC}"/>
              </a:ext>
            </a:extLst>
          </p:cNvPr>
          <p:cNvSpPr>
            <a:spLocks noGrp="1"/>
          </p:cNvSpPr>
          <p:nvPr>
            <p:ph type="body" sz="quarter" idx="20"/>
          </p:nvPr>
        </p:nvSpPr>
        <p:spPr>
          <a:xfrm>
            <a:off x="3355848" y="3525637"/>
            <a:ext cx="2434590" cy="1097280"/>
          </a:xfr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20" name="Espace réservé du texte 6">
            <a:extLst>
              <a:ext uri="{FF2B5EF4-FFF2-40B4-BE49-F238E27FC236}">
                <a16:creationId xmlns:a16="http://schemas.microsoft.com/office/drawing/2014/main" id="{9E02B0DF-8B1E-EB4C-AD49-BCE6BC09F30B}"/>
              </a:ext>
            </a:extLst>
          </p:cNvPr>
          <p:cNvSpPr>
            <a:spLocks noGrp="1"/>
          </p:cNvSpPr>
          <p:nvPr>
            <p:ph type="body" sz="quarter" idx="21"/>
          </p:nvPr>
        </p:nvSpPr>
        <p:spPr>
          <a:xfrm>
            <a:off x="6137910" y="3525637"/>
            <a:ext cx="2434590" cy="1097280"/>
          </a:xfr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Tree>
    <p:extLst>
      <p:ext uri="{BB962C8B-B14F-4D97-AF65-F5344CB8AC3E}">
        <p14:creationId xmlns:p14="http://schemas.microsoft.com/office/powerpoint/2010/main" val="1937236494"/>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 images et 3 contenus">
    <p:spTree>
      <p:nvGrpSpPr>
        <p:cNvPr id="1" name=""/>
        <p:cNvGrpSpPr/>
        <p:nvPr/>
      </p:nvGrpSpPr>
      <p:grpSpPr>
        <a:xfrm>
          <a:off x="0" y="0"/>
          <a:ext cx="0" cy="0"/>
          <a:chOff x="0" y="0"/>
          <a:chExt cx="0" cy="0"/>
        </a:xfrm>
      </p:grpSpPr>
      <p:sp>
        <p:nvSpPr>
          <p:cNvPr id="13" name="Espace réservé pour une image  17">
            <a:extLst>
              <a:ext uri="{FF2B5EF4-FFF2-40B4-BE49-F238E27FC236}">
                <a16:creationId xmlns:a16="http://schemas.microsoft.com/office/drawing/2014/main" id="{7A9FD674-5B2C-D543-8720-2211BE459F2A}"/>
              </a:ext>
            </a:extLst>
          </p:cNvPr>
          <p:cNvSpPr>
            <a:spLocks noGrp="1"/>
          </p:cNvSpPr>
          <p:nvPr>
            <p:ph type="pic" sz="quarter" idx="13"/>
          </p:nvPr>
        </p:nvSpPr>
        <p:spPr>
          <a:xfrm>
            <a:off x="569214" y="567776"/>
            <a:ext cx="2434590" cy="2622234"/>
          </a:xfrm>
          <a:solidFill>
            <a:schemeClr val="bg1">
              <a:lumMod val="95000"/>
            </a:schemeClr>
          </a:solidFill>
        </p:spPr>
        <p:txBody>
          <a:bodyPr/>
          <a:lstStyle>
            <a:lvl1pPr algn="ctr">
              <a:defRPr sz="1500" b="0"/>
            </a:lvl1pPr>
          </a:lstStyle>
          <a:p>
            <a:endParaRPr lang="fr-CA" dirty="0"/>
          </a:p>
        </p:txBody>
      </p: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p>
            <a:endParaRPr lang="fr-CA" dirty="0"/>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p>
            <a:fld id="{8B69CE05-7327-B048-93DD-60FA085DCF44}" type="slidenum">
              <a:rPr lang="fr-CA" smtClean="0"/>
              <a:t>‹N°›</a:t>
            </a:fld>
            <a:endParaRPr lang="fr-CA" dirty="0"/>
          </a:p>
        </p:txBody>
      </p:sp>
      <p:sp>
        <p:nvSpPr>
          <p:cNvPr id="7" name="Espace réservé du texte 6">
            <a:extLst>
              <a:ext uri="{FF2B5EF4-FFF2-40B4-BE49-F238E27FC236}">
                <a16:creationId xmlns:a16="http://schemas.microsoft.com/office/drawing/2014/main" id="{71DA0D0D-8E87-5C49-8E0F-01063A685971}"/>
              </a:ext>
            </a:extLst>
          </p:cNvPr>
          <p:cNvSpPr>
            <a:spLocks noGrp="1"/>
          </p:cNvSpPr>
          <p:nvPr>
            <p:ph type="body" sz="quarter" idx="19"/>
          </p:nvPr>
        </p:nvSpPr>
        <p:spPr>
          <a:xfrm>
            <a:off x="573786" y="3525637"/>
            <a:ext cx="2434590" cy="1097280"/>
          </a:xfr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9" name="Espace réservé du texte 6">
            <a:extLst>
              <a:ext uri="{FF2B5EF4-FFF2-40B4-BE49-F238E27FC236}">
                <a16:creationId xmlns:a16="http://schemas.microsoft.com/office/drawing/2014/main" id="{1B1DADE7-D705-0E42-B6D0-E246FC3EF7EC}"/>
              </a:ext>
            </a:extLst>
          </p:cNvPr>
          <p:cNvSpPr>
            <a:spLocks noGrp="1"/>
          </p:cNvSpPr>
          <p:nvPr>
            <p:ph type="body" sz="quarter" idx="20"/>
          </p:nvPr>
        </p:nvSpPr>
        <p:spPr>
          <a:xfrm>
            <a:off x="3355848" y="3525637"/>
            <a:ext cx="2434590" cy="1097280"/>
          </a:xfr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20" name="Espace réservé du texte 6">
            <a:extLst>
              <a:ext uri="{FF2B5EF4-FFF2-40B4-BE49-F238E27FC236}">
                <a16:creationId xmlns:a16="http://schemas.microsoft.com/office/drawing/2014/main" id="{9E02B0DF-8B1E-EB4C-AD49-BCE6BC09F30B}"/>
              </a:ext>
            </a:extLst>
          </p:cNvPr>
          <p:cNvSpPr>
            <a:spLocks noGrp="1"/>
          </p:cNvSpPr>
          <p:nvPr>
            <p:ph type="body" sz="quarter" idx="21"/>
          </p:nvPr>
        </p:nvSpPr>
        <p:spPr>
          <a:xfrm>
            <a:off x="6137910" y="3525637"/>
            <a:ext cx="2434590" cy="1097280"/>
          </a:xfr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2" name="Espace réservé pour une image  17">
            <a:extLst>
              <a:ext uri="{FF2B5EF4-FFF2-40B4-BE49-F238E27FC236}">
                <a16:creationId xmlns:a16="http://schemas.microsoft.com/office/drawing/2014/main" id="{2BBE4F48-A030-6F45-9D45-BC3C694BD0A1}"/>
              </a:ext>
            </a:extLst>
          </p:cNvPr>
          <p:cNvSpPr>
            <a:spLocks noGrp="1"/>
          </p:cNvSpPr>
          <p:nvPr>
            <p:ph type="pic" sz="quarter" idx="22"/>
          </p:nvPr>
        </p:nvSpPr>
        <p:spPr>
          <a:xfrm>
            <a:off x="3353562" y="567776"/>
            <a:ext cx="2434590" cy="2622234"/>
          </a:xfrm>
          <a:solidFill>
            <a:schemeClr val="bg1">
              <a:lumMod val="95000"/>
            </a:schemeClr>
          </a:solidFill>
        </p:spPr>
        <p:txBody>
          <a:bodyPr/>
          <a:lstStyle>
            <a:lvl1pPr algn="ctr">
              <a:defRPr sz="1500" b="0"/>
            </a:lvl1pPr>
          </a:lstStyle>
          <a:p>
            <a:endParaRPr lang="fr-CA" dirty="0"/>
          </a:p>
        </p:txBody>
      </p:sp>
      <p:sp>
        <p:nvSpPr>
          <p:cNvPr id="15" name="Espace réservé pour une image  17">
            <a:extLst>
              <a:ext uri="{FF2B5EF4-FFF2-40B4-BE49-F238E27FC236}">
                <a16:creationId xmlns:a16="http://schemas.microsoft.com/office/drawing/2014/main" id="{EB26ADC1-1C11-9F49-A38E-E8E9A349B254}"/>
              </a:ext>
            </a:extLst>
          </p:cNvPr>
          <p:cNvSpPr>
            <a:spLocks noGrp="1"/>
          </p:cNvSpPr>
          <p:nvPr>
            <p:ph type="pic" sz="quarter" idx="23"/>
          </p:nvPr>
        </p:nvSpPr>
        <p:spPr>
          <a:xfrm>
            <a:off x="6137910" y="567776"/>
            <a:ext cx="2434590" cy="2622234"/>
          </a:xfrm>
          <a:solidFill>
            <a:schemeClr val="bg1">
              <a:lumMod val="95000"/>
            </a:schemeClr>
          </a:solidFill>
        </p:spPr>
        <p:txBody>
          <a:bodyPr/>
          <a:lstStyle>
            <a:lvl1pPr algn="ctr">
              <a:defRPr sz="1500" b="0"/>
            </a:lvl1pPr>
          </a:lstStyle>
          <a:p>
            <a:endParaRPr lang="fr-CA" dirty="0"/>
          </a:p>
        </p:txBody>
      </p:sp>
    </p:spTree>
    <p:extLst>
      <p:ext uri="{BB962C8B-B14F-4D97-AF65-F5344CB8AC3E}">
        <p14:creationId xmlns:p14="http://schemas.microsoft.com/office/powerpoint/2010/main" val="3573624449"/>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13" name="Espace réservé pour une image  17">
            <a:extLst>
              <a:ext uri="{FF2B5EF4-FFF2-40B4-BE49-F238E27FC236}">
                <a16:creationId xmlns:a16="http://schemas.microsoft.com/office/drawing/2014/main" id="{7A9FD674-5B2C-D543-8720-2211BE459F2A}"/>
              </a:ext>
            </a:extLst>
          </p:cNvPr>
          <p:cNvSpPr>
            <a:spLocks noGrp="1"/>
          </p:cNvSpPr>
          <p:nvPr>
            <p:ph type="pic" sz="quarter" idx="13"/>
          </p:nvPr>
        </p:nvSpPr>
        <p:spPr>
          <a:xfrm>
            <a:off x="569213" y="567775"/>
            <a:ext cx="3635528" cy="4007972"/>
          </a:xfrm>
          <a:solidFill>
            <a:schemeClr val="bg1">
              <a:lumMod val="95000"/>
            </a:schemeClr>
          </a:solidFill>
        </p:spPr>
        <p:txBody>
          <a:bodyPr/>
          <a:lstStyle>
            <a:lvl1pPr algn="ctr">
              <a:defRPr sz="1500" b="0"/>
            </a:lvl1pPr>
          </a:lstStyle>
          <a:p>
            <a:endParaRPr lang="fr-CA" dirty="0"/>
          </a:p>
        </p:txBody>
      </p:sp>
      <p:sp>
        <p:nvSpPr>
          <p:cNvPr id="5" name="Espace réservé du pied de page 4">
            <a:extLst>
              <a:ext uri="{FF2B5EF4-FFF2-40B4-BE49-F238E27FC236}">
                <a16:creationId xmlns:a16="http://schemas.microsoft.com/office/drawing/2014/main" id="{311B30BF-C100-5241-B8FC-597477E72234}"/>
              </a:ext>
            </a:extLst>
          </p:cNvPr>
          <p:cNvSpPr>
            <a:spLocks noGrp="1"/>
          </p:cNvSpPr>
          <p:nvPr>
            <p:ph type="ftr" sz="quarter" idx="11"/>
          </p:nvPr>
        </p:nvSpPr>
        <p:spPr/>
        <p:txBody>
          <a:bodyPr/>
          <a:lstStyle/>
          <a:p>
            <a:endParaRPr lang="fr-CA" dirty="0"/>
          </a:p>
        </p:txBody>
      </p:sp>
      <p:sp>
        <p:nvSpPr>
          <p:cNvPr id="6" name="Espace réservé du numéro de diapositive 5">
            <a:extLst>
              <a:ext uri="{FF2B5EF4-FFF2-40B4-BE49-F238E27FC236}">
                <a16:creationId xmlns:a16="http://schemas.microsoft.com/office/drawing/2014/main" id="{36D4420A-A12F-3E4A-9362-6D98123CE0B3}"/>
              </a:ext>
            </a:extLst>
          </p:cNvPr>
          <p:cNvSpPr>
            <a:spLocks noGrp="1"/>
          </p:cNvSpPr>
          <p:nvPr>
            <p:ph type="sldNum" sz="quarter" idx="12"/>
          </p:nvPr>
        </p:nvSpPr>
        <p:spPr/>
        <p:txBody>
          <a:bodyPr/>
          <a:lstStyle/>
          <a:p>
            <a:fld id="{8B69CE05-7327-B048-93DD-60FA085DCF44}" type="slidenum">
              <a:rPr lang="fr-CA" smtClean="0"/>
              <a:t>‹N°›</a:t>
            </a:fld>
            <a:endParaRPr lang="fr-CA" dirty="0"/>
          </a:p>
        </p:txBody>
      </p:sp>
      <p:sp>
        <p:nvSpPr>
          <p:cNvPr id="12" name="Espace réservé pour une image  17">
            <a:extLst>
              <a:ext uri="{FF2B5EF4-FFF2-40B4-BE49-F238E27FC236}">
                <a16:creationId xmlns:a16="http://schemas.microsoft.com/office/drawing/2014/main" id="{2BBE4F48-A030-6F45-9D45-BC3C694BD0A1}"/>
              </a:ext>
            </a:extLst>
          </p:cNvPr>
          <p:cNvSpPr>
            <a:spLocks noGrp="1"/>
          </p:cNvSpPr>
          <p:nvPr>
            <p:ph type="pic" sz="quarter" idx="22"/>
          </p:nvPr>
        </p:nvSpPr>
        <p:spPr>
          <a:xfrm>
            <a:off x="4387434" y="567776"/>
            <a:ext cx="2001187" cy="1405305"/>
          </a:xfrm>
          <a:solidFill>
            <a:schemeClr val="bg1">
              <a:lumMod val="95000"/>
            </a:schemeClr>
          </a:solidFill>
        </p:spPr>
        <p:txBody>
          <a:bodyPr/>
          <a:lstStyle>
            <a:lvl1pPr algn="ctr">
              <a:defRPr sz="1500" b="0"/>
            </a:lvl1pPr>
          </a:lstStyle>
          <a:p>
            <a:endParaRPr lang="fr-CA" dirty="0"/>
          </a:p>
        </p:txBody>
      </p:sp>
      <p:sp>
        <p:nvSpPr>
          <p:cNvPr id="15" name="Espace réservé pour une image  17">
            <a:extLst>
              <a:ext uri="{FF2B5EF4-FFF2-40B4-BE49-F238E27FC236}">
                <a16:creationId xmlns:a16="http://schemas.microsoft.com/office/drawing/2014/main" id="{EB26ADC1-1C11-9F49-A38E-E8E9A349B254}"/>
              </a:ext>
            </a:extLst>
          </p:cNvPr>
          <p:cNvSpPr>
            <a:spLocks noGrp="1"/>
          </p:cNvSpPr>
          <p:nvPr>
            <p:ph type="pic" sz="quarter" idx="23"/>
          </p:nvPr>
        </p:nvSpPr>
        <p:spPr>
          <a:xfrm>
            <a:off x="6571313" y="567776"/>
            <a:ext cx="2001187" cy="1405305"/>
          </a:xfrm>
          <a:solidFill>
            <a:schemeClr val="bg1">
              <a:lumMod val="95000"/>
            </a:schemeClr>
          </a:solidFill>
        </p:spPr>
        <p:txBody>
          <a:bodyPr/>
          <a:lstStyle>
            <a:lvl1pPr algn="ctr">
              <a:defRPr sz="1500" b="0"/>
            </a:lvl1pPr>
          </a:lstStyle>
          <a:p>
            <a:endParaRPr lang="fr-CA" dirty="0"/>
          </a:p>
        </p:txBody>
      </p:sp>
      <p:sp>
        <p:nvSpPr>
          <p:cNvPr id="14" name="Espace réservé pour une image  17">
            <a:extLst>
              <a:ext uri="{FF2B5EF4-FFF2-40B4-BE49-F238E27FC236}">
                <a16:creationId xmlns:a16="http://schemas.microsoft.com/office/drawing/2014/main" id="{343C4F4B-3D01-124B-AD0A-2A20F34AF7AB}"/>
              </a:ext>
            </a:extLst>
          </p:cNvPr>
          <p:cNvSpPr>
            <a:spLocks noGrp="1"/>
          </p:cNvSpPr>
          <p:nvPr>
            <p:ph type="pic" sz="quarter" idx="24"/>
          </p:nvPr>
        </p:nvSpPr>
        <p:spPr>
          <a:xfrm>
            <a:off x="4387433" y="2136099"/>
            <a:ext cx="4185066" cy="2439649"/>
          </a:xfrm>
          <a:solidFill>
            <a:schemeClr val="bg1">
              <a:lumMod val="95000"/>
            </a:schemeClr>
          </a:solidFill>
        </p:spPr>
        <p:txBody>
          <a:bodyPr/>
          <a:lstStyle>
            <a:lvl1pPr algn="ctr">
              <a:defRPr sz="1500" b="0"/>
            </a:lvl1pPr>
          </a:lstStyle>
          <a:p>
            <a:endParaRPr lang="fr-CA" dirty="0"/>
          </a:p>
        </p:txBody>
      </p:sp>
    </p:spTree>
    <p:extLst>
      <p:ext uri="{BB962C8B-B14F-4D97-AF65-F5344CB8AC3E}">
        <p14:creationId xmlns:p14="http://schemas.microsoft.com/office/powerpoint/2010/main" val="3154886718"/>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Grande image">
    <p:spTree>
      <p:nvGrpSpPr>
        <p:cNvPr id="1" name=""/>
        <p:cNvGrpSpPr/>
        <p:nvPr/>
      </p:nvGrpSpPr>
      <p:grpSpPr>
        <a:xfrm>
          <a:off x="0" y="0"/>
          <a:ext cx="0" cy="0"/>
          <a:chOff x="0" y="0"/>
          <a:chExt cx="0" cy="0"/>
        </a:xfrm>
      </p:grpSpPr>
      <p:sp>
        <p:nvSpPr>
          <p:cNvPr id="6" name="Espace réservé pour une image  17">
            <a:extLst>
              <a:ext uri="{FF2B5EF4-FFF2-40B4-BE49-F238E27FC236}">
                <a16:creationId xmlns:a16="http://schemas.microsoft.com/office/drawing/2014/main" id="{613322A8-AA3E-AC4E-BF60-7533BCE75AF9}"/>
              </a:ext>
            </a:extLst>
          </p:cNvPr>
          <p:cNvSpPr>
            <a:spLocks noGrp="1"/>
          </p:cNvSpPr>
          <p:nvPr>
            <p:ph type="pic" sz="quarter" idx="12"/>
          </p:nvPr>
        </p:nvSpPr>
        <p:spPr>
          <a:xfrm>
            <a:off x="573786" y="559293"/>
            <a:ext cx="7996428" cy="4022233"/>
          </a:xfrm>
          <a:solidFill>
            <a:schemeClr val="bg1">
              <a:lumMod val="95000"/>
              <a:alpha val="80000"/>
            </a:schemeClr>
          </a:solidFill>
          <a:ln>
            <a:noFill/>
          </a:ln>
        </p:spPr>
        <p:txBody>
          <a:bodyPr/>
          <a:lstStyle>
            <a:lvl1pPr algn="ctr">
              <a:defRPr sz="1500" b="0">
                <a:solidFill>
                  <a:schemeClr val="tx1"/>
                </a:solidFill>
              </a:defRPr>
            </a:lvl1pPr>
          </a:lstStyle>
          <a:p>
            <a:endParaRPr lang="fr-CA" dirty="0"/>
          </a:p>
        </p:txBody>
      </p:sp>
      <p:sp>
        <p:nvSpPr>
          <p:cNvPr id="2" name="Espace réservé du pied de page 1">
            <a:extLst>
              <a:ext uri="{FF2B5EF4-FFF2-40B4-BE49-F238E27FC236}">
                <a16:creationId xmlns:a16="http://schemas.microsoft.com/office/drawing/2014/main" id="{9BE12EF8-B23C-5C4C-9684-AAC5647A121F}"/>
              </a:ext>
            </a:extLst>
          </p:cNvPr>
          <p:cNvSpPr>
            <a:spLocks noGrp="1"/>
          </p:cNvSpPr>
          <p:nvPr>
            <p:ph type="ftr" sz="quarter" idx="13"/>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B2215705-2F74-D748-A0F7-D4B0ED3C724D}"/>
              </a:ext>
            </a:extLst>
          </p:cNvPr>
          <p:cNvSpPr>
            <a:spLocks noGrp="1"/>
          </p:cNvSpPr>
          <p:nvPr>
            <p:ph type="sldNum" sz="quarter" idx="14"/>
          </p:nvPr>
        </p:nvSpPr>
        <p:spPr/>
        <p:txBody>
          <a:bodyPr/>
          <a:lstStyle/>
          <a:p>
            <a:fld id="{8B69CE05-7327-B048-93DD-60FA085DCF44}" type="slidenum">
              <a:rPr lang="fr-CA" smtClean="0"/>
              <a:pPr/>
              <a:t>‹N°›</a:t>
            </a:fld>
            <a:endParaRPr lang="fr-CA" dirty="0"/>
          </a:p>
        </p:txBody>
      </p:sp>
    </p:spTree>
    <p:extLst>
      <p:ext uri="{BB962C8B-B14F-4D97-AF65-F5344CB8AC3E}">
        <p14:creationId xmlns:p14="http://schemas.microsoft.com/office/powerpoint/2010/main" val="33600780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Grande image ronde">
    <p:spTree>
      <p:nvGrpSpPr>
        <p:cNvPr id="1" name=""/>
        <p:cNvGrpSpPr/>
        <p:nvPr/>
      </p:nvGrpSpPr>
      <p:grpSpPr>
        <a:xfrm>
          <a:off x="0" y="0"/>
          <a:ext cx="0" cy="0"/>
          <a:chOff x="0" y="0"/>
          <a:chExt cx="0" cy="0"/>
        </a:xfrm>
      </p:grpSpPr>
      <p:sp>
        <p:nvSpPr>
          <p:cNvPr id="5" name="Picture Placeholder 21">
            <a:extLst>
              <a:ext uri="{FF2B5EF4-FFF2-40B4-BE49-F238E27FC236}">
                <a16:creationId xmlns:a16="http://schemas.microsoft.com/office/drawing/2014/main" id="{67DE1559-EE22-0F46-B09B-094233498C78}"/>
              </a:ext>
            </a:extLst>
          </p:cNvPr>
          <p:cNvSpPr>
            <a:spLocks noGrp="1"/>
          </p:cNvSpPr>
          <p:nvPr>
            <p:ph type="pic" sz="quarter" idx="10" hasCustomPrompt="1"/>
          </p:nvPr>
        </p:nvSpPr>
        <p:spPr>
          <a:xfrm>
            <a:off x="753619" y="-724"/>
            <a:ext cx="7612316" cy="5146606"/>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15203"/>
              <a:gd name="connsiteY0" fmla="*/ 0 h 5145342"/>
              <a:gd name="connsiteX1" fmla="*/ 9115203 w 9115203"/>
              <a:gd name="connsiteY1" fmla="*/ 5145342 h 5145342"/>
              <a:gd name="connsiteX2" fmla="*/ 4543778 w 9115203"/>
              <a:gd name="connsiteY2" fmla="*/ 2589389 h 5145342"/>
              <a:gd name="connsiteX3" fmla="*/ 0 w 9115203"/>
              <a:gd name="connsiteY3" fmla="*/ 5143500 h 5145342"/>
              <a:gd name="connsiteX4" fmla="*/ 0 w 9115203"/>
              <a:gd name="connsiteY4" fmla="*/ 0 h 5145342"/>
              <a:gd name="connsiteX0" fmla="*/ 9100443 w 9115203"/>
              <a:gd name="connsiteY0" fmla="*/ 0 h 5107229"/>
              <a:gd name="connsiteX1" fmla="*/ 9115203 w 9115203"/>
              <a:gd name="connsiteY1" fmla="*/ 5107229 h 5107229"/>
              <a:gd name="connsiteX2" fmla="*/ 4543778 w 9115203"/>
              <a:gd name="connsiteY2" fmla="*/ 2551276 h 5107229"/>
              <a:gd name="connsiteX3" fmla="*/ 0 w 9115203"/>
              <a:gd name="connsiteY3" fmla="*/ 5105387 h 5107229"/>
              <a:gd name="connsiteX4" fmla="*/ 9100443 w 9115203"/>
              <a:gd name="connsiteY4" fmla="*/ 0 h 5107229"/>
              <a:gd name="connsiteX0" fmla="*/ 9100443 w 9115203"/>
              <a:gd name="connsiteY0" fmla="*/ 0 h 5107229"/>
              <a:gd name="connsiteX1" fmla="*/ 9115203 w 9115203"/>
              <a:gd name="connsiteY1" fmla="*/ 5107229 h 5107229"/>
              <a:gd name="connsiteX2" fmla="*/ 4284590 w 9115203"/>
              <a:gd name="connsiteY2" fmla="*/ 4399787 h 5107229"/>
              <a:gd name="connsiteX3" fmla="*/ 0 w 9115203"/>
              <a:gd name="connsiteY3" fmla="*/ 5105387 h 5107229"/>
              <a:gd name="connsiteX4" fmla="*/ 9100443 w 9115203"/>
              <a:gd name="connsiteY4" fmla="*/ 0 h 5107229"/>
              <a:gd name="connsiteX0" fmla="*/ 9100443 w 9115203"/>
              <a:gd name="connsiteY0" fmla="*/ 0 h 5107229"/>
              <a:gd name="connsiteX1" fmla="*/ 9115203 w 9115203"/>
              <a:gd name="connsiteY1" fmla="*/ 5107229 h 5107229"/>
              <a:gd name="connsiteX2" fmla="*/ 0 w 9115203"/>
              <a:gd name="connsiteY2" fmla="*/ 5105387 h 5107229"/>
              <a:gd name="connsiteX3" fmla="*/ 9100443 w 9115203"/>
              <a:gd name="connsiteY3" fmla="*/ 0 h 5107229"/>
              <a:gd name="connsiteX0" fmla="*/ 8433693 w 9115203"/>
              <a:gd name="connsiteY0" fmla="*/ 0 h 4820078"/>
              <a:gd name="connsiteX1" fmla="*/ 9115203 w 9115203"/>
              <a:gd name="connsiteY1" fmla="*/ 4820078 h 4820078"/>
              <a:gd name="connsiteX2" fmla="*/ 0 w 9115203"/>
              <a:gd name="connsiteY2" fmla="*/ 4818236 h 4820078"/>
              <a:gd name="connsiteX3" fmla="*/ 8433693 w 9115203"/>
              <a:gd name="connsiteY3" fmla="*/ 0 h 4820078"/>
              <a:gd name="connsiteX0" fmla="*/ 9111026 w 9115203"/>
              <a:gd name="connsiteY0" fmla="*/ 0 h 4806071"/>
              <a:gd name="connsiteX1" fmla="*/ 9115203 w 9115203"/>
              <a:gd name="connsiteY1" fmla="*/ 4806071 h 4806071"/>
              <a:gd name="connsiteX2" fmla="*/ 0 w 9115203"/>
              <a:gd name="connsiteY2" fmla="*/ 4804229 h 4806071"/>
              <a:gd name="connsiteX3" fmla="*/ 9111026 w 9115203"/>
              <a:gd name="connsiteY3" fmla="*/ 0 h 4806071"/>
              <a:gd name="connsiteX0" fmla="*/ 9121610 w 9121753"/>
              <a:gd name="connsiteY0" fmla="*/ 0 h 5163259"/>
              <a:gd name="connsiteX1" fmla="*/ 9115203 w 9121753"/>
              <a:gd name="connsiteY1" fmla="*/ 5163259 h 5163259"/>
              <a:gd name="connsiteX2" fmla="*/ 0 w 9121753"/>
              <a:gd name="connsiteY2" fmla="*/ 5161417 h 5163259"/>
              <a:gd name="connsiteX3" fmla="*/ 9121610 w 9121753"/>
              <a:gd name="connsiteY3" fmla="*/ 0 h 5163259"/>
              <a:gd name="connsiteX0" fmla="*/ 9121610 w 9121753"/>
              <a:gd name="connsiteY0" fmla="*/ 0 h 5177432"/>
              <a:gd name="connsiteX1" fmla="*/ 9115203 w 9121753"/>
              <a:gd name="connsiteY1" fmla="*/ 5177432 h 5177432"/>
              <a:gd name="connsiteX2" fmla="*/ 0 w 9121753"/>
              <a:gd name="connsiteY2" fmla="*/ 5175590 h 5177432"/>
              <a:gd name="connsiteX3" fmla="*/ 9121610 w 9121753"/>
              <a:gd name="connsiteY3" fmla="*/ 0 h 5177432"/>
              <a:gd name="connsiteX0" fmla="*/ 9121610 w 9121754"/>
              <a:gd name="connsiteY0" fmla="*/ 167829 h 5345261"/>
              <a:gd name="connsiteX1" fmla="*/ 9115203 w 9121754"/>
              <a:gd name="connsiteY1" fmla="*/ 5345261 h 5345261"/>
              <a:gd name="connsiteX2" fmla="*/ 0 w 9121754"/>
              <a:gd name="connsiteY2" fmla="*/ 5343419 h 5345261"/>
              <a:gd name="connsiteX3" fmla="*/ 907400 w 9121754"/>
              <a:gd name="connsiteY3" fmla="*/ 207848 h 5345261"/>
              <a:gd name="connsiteX4" fmla="*/ 9121610 w 9121754"/>
              <a:gd name="connsiteY4" fmla="*/ 167829 h 5345261"/>
              <a:gd name="connsiteX0" fmla="*/ 8261968 w 9115203"/>
              <a:gd name="connsiteY0" fmla="*/ 167829 h 5345261"/>
              <a:gd name="connsiteX1" fmla="*/ 9115203 w 9115203"/>
              <a:gd name="connsiteY1" fmla="*/ 5345261 h 5345261"/>
              <a:gd name="connsiteX2" fmla="*/ 0 w 9115203"/>
              <a:gd name="connsiteY2" fmla="*/ 5343419 h 5345261"/>
              <a:gd name="connsiteX3" fmla="*/ 907400 w 9115203"/>
              <a:gd name="connsiteY3" fmla="*/ 207848 h 5345261"/>
              <a:gd name="connsiteX4" fmla="*/ 8261968 w 9115203"/>
              <a:gd name="connsiteY4" fmla="*/ 167829 h 5345261"/>
              <a:gd name="connsiteX0" fmla="*/ 8261968 w 8261970"/>
              <a:gd name="connsiteY0" fmla="*/ 167829 h 5345261"/>
              <a:gd name="connsiteX1" fmla="*/ 7634710 w 8261970"/>
              <a:gd name="connsiteY1" fmla="*/ 5345261 h 5345261"/>
              <a:gd name="connsiteX2" fmla="*/ 0 w 8261970"/>
              <a:gd name="connsiteY2" fmla="*/ 5343419 h 5345261"/>
              <a:gd name="connsiteX3" fmla="*/ 907400 w 8261970"/>
              <a:gd name="connsiteY3" fmla="*/ 207848 h 5345261"/>
              <a:gd name="connsiteX4" fmla="*/ 8261968 w 8261970"/>
              <a:gd name="connsiteY4" fmla="*/ 167829 h 5345261"/>
              <a:gd name="connsiteX0" fmla="*/ 7814531 w 7814533"/>
              <a:gd name="connsiteY0" fmla="*/ 167829 h 5345261"/>
              <a:gd name="connsiteX1" fmla="*/ 7187273 w 7814533"/>
              <a:gd name="connsiteY1" fmla="*/ 5345261 h 5345261"/>
              <a:gd name="connsiteX2" fmla="*/ 1044996 w 7814533"/>
              <a:gd name="connsiteY2" fmla="*/ 5333414 h 5345261"/>
              <a:gd name="connsiteX3" fmla="*/ 459963 w 7814533"/>
              <a:gd name="connsiteY3" fmla="*/ 207848 h 5345261"/>
              <a:gd name="connsiteX4" fmla="*/ 7814531 w 7814533"/>
              <a:gd name="connsiteY4" fmla="*/ 167829 h 5345261"/>
              <a:gd name="connsiteX0" fmla="*/ 7814531 w 7814533"/>
              <a:gd name="connsiteY0" fmla="*/ 0 h 5177432"/>
              <a:gd name="connsiteX1" fmla="*/ 7187273 w 7814533"/>
              <a:gd name="connsiteY1" fmla="*/ 5177432 h 5177432"/>
              <a:gd name="connsiteX2" fmla="*/ 1044996 w 7814533"/>
              <a:gd name="connsiteY2" fmla="*/ 5165585 h 5177432"/>
              <a:gd name="connsiteX3" fmla="*/ 459963 w 7814533"/>
              <a:gd name="connsiteY3" fmla="*/ 40019 h 5177432"/>
              <a:gd name="connsiteX4" fmla="*/ 7814531 w 7814533"/>
              <a:gd name="connsiteY4" fmla="*/ 0 h 5177432"/>
              <a:gd name="connsiteX0" fmla="*/ 7814531 w 7814533"/>
              <a:gd name="connsiteY0" fmla="*/ 0 h 5177432"/>
              <a:gd name="connsiteX1" fmla="*/ 7187273 w 7814533"/>
              <a:gd name="connsiteY1" fmla="*/ 5177432 h 5177432"/>
              <a:gd name="connsiteX2" fmla="*/ 1044996 w 7814533"/>
              <a:gd name="connsiteY2" fmla="*/ 5165585 h 5177432"/>
              <a:gd name="connsiteX3" fmla="*/ 459963 w 7814533"/>
              <a:gd name="connsiteY3" fmla="*/ 40019 h 5177432"/>
              <a:gd name="connsiteX4" fmla="*/ 7814531 w 7814533"/>
              <a:gd name="connsiteY4" fmla="*/ 0 h 5177432"/>
              <a:gd name="connsiteX0" fmla="*/ 7814531 w 8185674"/>
              <a:gd name="connsiteY0" fmla="*/ 0 h 5177432"/>
              <a:gd name="connsiteX1" fmla="*/ 7187273 w 8185674"/>
              <a:gd name="connsiteY1" fmla="*/ 5177432 h 5177432"/>
              <a:gd name="connsiteX2" fmla="*/ 1044996 w 8185674"/>
              <a:gd name="connsiteY2" fmla="*/ 5165585 h 5177432"/>
              <a:gd name="connsiteX3" fmla="*/ 459963 w 8185674"/>
              <a:gd name="connsiteY3" fmla="*/ 40019 h 5177432"/>
              <a:gd name="connsiteX4" fmla="*/ 7814531 w 8185674"/>
              <a:gd name="connsiteY4" fmla="*/ 0 h 5177432"/>
              <a:gd name="connsiteX0" fmla="*/ 7814531 w 8497262"/>
              <a:gd name="connsiteY0" fmla="*/ 0 h 5177432"/>
              <a:gd name="connsiteX1" fmla="*/ 7187273 w 8497262"/>
              <a:gd name="connsiteY1" fmla="*/ 5177432 h 5177432"/>
              <a:gd name="connsiteX2" fmla="*/ 1044996 w 8497262"/>
              <a:gd name="connsiteY2" fmla="*/ 5165585 h 5177432"/>
              <a:gd name="connsiteX3" fmla="*/ 459963 w 8497262"/>
              <a:gd name="connsiteY3" fmla="*/ 40019 h 5177432"/>
              <a:gd name="connsiteX4" fmla="*/ 7814531 w 8497262"/>
              <a:gd name="connsiteY4" fmla="*/ 0 h 5177432"/>
              <a:gd name="connsiteX0" fmla="*/ 8307445 w 8990176"/>
              <a:gd name="connsiteY0" fmla="*/ 0 h 5177432"/>
              <a:gd name="connsiteX1" fmla="*/ 7680187 w 8990176"/>
              <a:gd name="connsiteY1" fmla="*/ 5177432 h 5177432"/>
              <a:gd name="connsiteX2" fmla="*/ 1537910 w 8990176"/>
              <a:gd name="connsiteY2" fmla="*/ 5165585 h 5177432"/>
              <a:gd name="connsiteX3" fmla="*/ 952877 w 8990176"/>
              <a:gd name="connsiteY3" fmla="*/ 40019 h 5177432"/>
              <a:gd name="connsiteX4" fmla="*/ 8307445 w 8990176"/>
              <a:gd name="connsiteY4" fmla="*/ 0 h 5177432"/>
              <a:gd name="connsiteX0" fmla="*/ 8083451 w 8766182"/>
              <a:gd name="connsiteY0" fmla="*/ 0 h 5177432"/>
              <a:gd name="connsiteX1" fmla="*/ 7456193 w 8766182"/>
              <a:gd name="connsiteY1" fmla="*/ 5177432 h 5177432"/>
              <a:gd name="connsiteX2" fmla="*/ 1313916 w 8766182"/>
              <a:gd name="connsiteY2" fmla="*/ 5165585 h 5177432"/>
              <a:gd name="connsiteX3" fmla="*/ 728883 w 8766182"/>
              <a:gd name="connsiteY3" fmla="*/ 40019 h 5177432"/>
              <a:gd name="connsiteX4" fmla="*/ 8083451 w 8766182"/>
              <a:gd name="connsiteY4" fmla="*/ 0 h 5177432"/>
              <a:gd name="connsiteX0" fmla="*/ 8089080 w 8771811"/>
              <a:gd name="connsiteY0" fmla="*/ 729 h 5178161"/>
              <a:gd name="connsiteX1" fmla="*/ 7461822 w 8771811"/>
              <a:gd name="connsiteY1" fmla="*/ 5178161 h 5178161"/>
              <a:gd name="connsiteX2" fmla="*/ 1319545 w 8771811"/>
              <a:gd name="connsiteY2" fmla="*/ 5166314 h 5178161"/>
              <a:gd name="connsiteX3" fmla="*/ 725930 w 8771811"/>
              <a:gd name="connsiteY3" fmla="*/ 0 h 5178161"/>
              <a:gd name="connsiteX4" fmla="*/ 8089080 w 8771811"/>
              <a:gd name="connsiteY4" fmla="*/ 729 h 5178161"/>
              <a:gd name="connsiteX0" fmla="*/ 8043312 w 8743325"/>
              <a:gd name="connsiteY0" fmla="*/ 729 h 5178161"/>
              <a:gd name="connsiteX1" fmla="*/ 7461822 w 8743325"/>
              <a:gd name="connsiteY1" fmla="*/ 5178161 h 5178161"/>
              <a:gd name="connsiteX2" fmla="*/ 1319545 w 8743325"/>
              <a:gd name="connsiteY2" fmla="*/ 5166314 h 5178161"/>
              <a:gd name="connsiteX3" fmla="*/ 725930 w 8743325"/>
              <a:gd name="connsiteY3" fmla="*/ 0 h 5178161"/>
              <a:gd name="connsiteX4" fmla="*/ 8043312 w 8743325"/>
              <a:gd name="connsiteY4" fmla="*/ 729 h 5178161"/>
              <a:gd name="connsiteX0" fmla="*/ 8043312 w 8735694"/>
              <a:gd name="connsiteY0" fmla="*/ 729 h 5180558"/>
              <a:gd name="connsiteX1" fmla="*/ 7441799 w 8735694"/>
              <a:gd name="connsiteY1" fmla="*/ 5180558 h 5180558"/>
              <a:gd name="connsiteX2" fmla="*/ 1319545 w 8735694"/>
              <a:gd name="connsiteY2" fmla="*/ 5166314 h 5180558"/>
              <a:gd name="connsiteX3" fmla="*/ 725930 w 8735694"/>
              <a:gd name="connsiteY3" fmla="*/ 0 h 5180558"/>
              <a:gd name="connsiteX4" fmla="*/ 8043312 w 8735694"/>
              <a:gd name="connsiteY4" fmla="*/ 729 h 5180558"/>
              <a:gd name="connsiteX0" fmla="*/ 8062100 w 8754482"/>
              <a:gd name="connsiteY0" fmla="*/ 729 h 5180558"/>
              <a:gd name="connsiteX1" fmla="*/ 7460587 w 8754482"/>
              <a:gd name="connsiteY1" fmla="*/ 5180558 h 5180558"/>
              <a:gd name="connsiteX2" fmla="*/ 1338333 w 8754482"/>
              <a:gd name="connsiteY2" fmla="*/ 5166314 h 5180558"/>
              <a:gd name="connsiteX3" fmla="*/ 744718 w 8754482"/>
              <a:gd name="connsiteY3" fmla="*/ 0 h 5180558"/>
              <a:gd name="connsiteX4" fmla="*/ 8062100 w 8754482"/>
              <a:gd name="connsiteY4" fmla="*/ 729 h 5180558"/>
              <a:gd name="connsiteX0" fmla="*/ 8240941 w 8933323"/>
              <a:gd name="connsiteY0" fmla="*/ 729 h 5180558"/>
              <a:gd name="connsiteX1" fmla="*/ 7639428 w 8933323"/>
              <a:gd name="connsiteY1" fmla="*/ 5180558 h 5180558"/>
              <a:gd name="connsiteX2" fmla="*/ 1517174 w 8933323"/>
              <a:gd name="connsiteY2" fmla="*/ 5166314 h 5180558"/>
              <a:gd name="connsiteX3" fmla="*/ 923559 w 8933323"/>
              <a:gd name="connsiteY3" fmla="*/ 0 h 5180558"/>
              <a:gd name="connsiteX4" fmla="*/ 8240941 w 8933323"/>
              <a:gd name="connsiteY4" fmla="*/ 729 h 5180558"/>
              <a:gd name="connsiteX0" fmla="*/ 8244098 w 8936480"/>
              <a:gd name="connsiteY0" fmla="*/ 729 h 5180558"/>
              <a:gd name="connsiteX1" fmla="*/ 7642585 w 8936480"/>
              <a:gd name="connsiteY1" fmla="*/ 5180558 h 5180558"/>
              <a:gd name="connsiteX2" fmla="*/ 1520331 w 8936480"/>
              <a:gd name="connsiteY2" fmla="*/ 5166314 h 5180558"/>
              <a:gd name="connsiteX3" fmla="*/ 926716 w 8936480"/>
              <a:gd name="connsiteY3" fmla="*/ 0 h 5180558"/>
              <a:gd name="connsiteX4" fmla="*/ 8244098 w 8936480"/>
              <a:gd name="connsiteY4" fmla="*/ 729 h 5180558"/>
              <a:gd name="connsiteX0" fmla="*/ 8244098 w 8929524"/>
              <a:gd name="connsiteY0" fmla="*/ 729 h 5180558"/>
              <a:gd name="connsiteX1" fmla="*/ 7642585 w 8929524"/>
              <a:gd name="connsiteY1" fmla="*/ 5180558 h 5180558"/>
              <a:gd name="connsiteX2" fmla="*/ 1520331 w 8929524"/>
              <a:gd name="connsiteY2" fmla="*/ 5166314 h 5180558"/>
              <a:gd name="connsiteX3" fmla="*/ 926716 w 8929524"/>
              <a:gd name="connsiteY3" fmla="*/ 0 h 5180558"/>
              <a:gd name="connsiteX4" fmla="*/ 8244098 w 8929524"/>
              <a:gd name="connsiteY4" fmla="*/ 729 h 5180558"/>
              <a:gd name="connsiteX0" fmla="*/ 8244098 w 9146270"/>
              <a:gd name="connsiteY0" fmla="*/ 729 h 5180558"/>
              <a:gd name="connsiteX1" fmla="*/ 7642585 w 9146270"/>
              <a:gd name="connsiteY1" fmla="*/ 5180558 h 5180558"/>
              <a:gd name="connsiteX2" fmla="*/ 1520331 w 9146270"/>
              <a:gd name="connsiteY2" fmla="*/ 5166314 h 5180558"/>
              <a:gd name="connsiteX3" fmla="*/ 926716 w 9146270"/>
              <a:gd name="connsiteY3" fmla="*/ 0 h 5180558"/>
              <a:gd name="connsiteX4" fmla="*/ 8244098 w 9146270"/>
              <a:gd name="connsiteY4" fmla="*/ 729 h 5180558"/>
              <a:gd name="connsiteX0" fmla="*/ 8242187 w 9144359"/>
              <a:gd name="connsiteY0" fmla="*/ 729 h 5180558"/>
              <a:gd name="connsiteX1" fmla="*/ 7640674 w 9144359"/>
              <a:gd name="connsiteY1" fmla="*/ 5180558 h 5180558"/>
              <a:gd name="connsiteX2" fmla="*/ 1524141 w 9144359"/>
              <a:gd name="connsiteY2" fmla="*/ 5175902 h 5180558"/>
              <a:gd name="connsiteX3" fmla="*/ 924805 w 9144359"/>
              <a:gd name="connsiteY3" fmla="*/ 0 h 5180558"/>
              <a:gd name="connsiteX4" fmla="*/ 8242187 w 9144359"/>
              <a:gd name="connsiteY4" fmla="*/ 729 h 5180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359" h="5180558">
                <a:moveTo>
                  <a:pt x="8242187" y="729"/>
                </a:moveTo>
                <a:cubicBezTo>
                  <a:pt x="9857396" y="1902477"/>
                  <a:pt x="9084952" y="4035416"/>
                  <a:pt x="7640674" y="5180558"/>
                </a:cubicBezTo>
                <a:lnTo>
                  <a:pt x="1524141" y="5175902"/>
                </a:lnTo>
                <a:cubicBezTo>
                  <a:pt x="129587" y="4113725"/>
                  <a:pt x="-772590" y="2097871"/>
                  <a:pt x="924805" y="0"/>
                </a:cubicBezTo>
                <a:lnTo>
                  <a:pt x="8242187" y="729"/>
                </a:lnTo>
                <a:close/>
              </a:path>
            </a:pathLst>
          </a:custGeom>
          <a:solidFill>
            <a:schemeClr val="bg1">
              <a:lumMod val="95000"/>
            </a:schemeClr>
          </a:solidFill>
          <a:ln>
            <a:noFill/>
          </a:ln>
        </p:spPr>
        <p:txBody>
          <a:bodyPr anchor="t"/>
          <a:lstStyle>
            <a:lvl1pPr marL="0" indent="0" algn="ctr">
              <a:buNone/>
              <a:defRPr sz="1500" b="0" baseline="0">
                <a:solidFill>
                  <a:srgbClr val="000000"/>
                </a:solidFill>
                <a:latin typeface="+mn-lt"/>
              </a:defRPr>
            </a:lvl1pPr>
          </a:lstStyle>
          <a:p>
            <a:r>
              <a:rPr lang="en-CA" noProof="0" dirty="0"/>
              <a:t>Click on icon to insert image </a:t>
            </a:r>
            <a:br>
              <a:rPr lang="en-CA" noProof="0" dirty="0"/>
            </a:br>
            <a:r>
              <a:rPr lang="en-CA" noProof="0" dirty="0"/>
              <a:t>or drag and drop</a:t>
            </a:r>
          </a:p>
        </p:txBody>
      </p:sp>
      <p:sp>
        <p:nvSpPr>
          <p:cNvPr id="4" name="Espace réservé du numéro de diapositive 3">
            <a:extLst>
              <a:ext uri="{FF2B5EF4-FFF2-40B4-BE49-F238E27FC236}">
                <a16:creationId xmlns:a16="http://schemas.microsoft.com/office/drawing/2014/main" id="{04B0F35A-0D38-9A47-8ABC-6B722D818D73}"/>
              </a:ext>
            </a:extLst>
          </p:cNvPr>
          <p:cNvSpPr>
            <a:spLocks noGrp="1"/>
          </p:cNvSpPr>
          <p:nvPr>
            <p:ph type="sldNum" sz="quarter" idx="12"/>
          </p:nvPr>
        </p:nvSpPr>
        <p:spPr/>
        <p:txBody>
          <a:bodyPr/>
          <a:lstStyle/>
          <a:p>
            <a:fld id="{8B69CE05-7327-B048-93DD-60FA085DCF44}" type="slidenum">
              <a:rPr lang="fr-CA" smtClean="0"/>
              <a:pPr/>
              <a:t>‹N°›</a:t>
            </a:fld>
            <a:endParaRPr lang="fr-CA" dirty="0"/>
          </a:p>
        </p:txBody>
      </p:sp>
    </p:spTree>
    <p:extLst>
      <p:ext uri="{BB962C8B-B14F-4D97-AF65-F5344CB8AC3E}">
        <p14:creationId xmlns:p14="http://schemas.microsoft.com/office/powerpoint/2010/main" val="21224276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Finale / Merc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Espace réservé du texte 10">
            <a:extLst>
              <a:ext uri="{FF2B5EF4-FFF2-40B4-BE49-F238E27FC236}">
                <a16:creationId xmlns:a16="http://schemas.microsoft.com/office/drawing/2014/main" id="{AB0D1CC5-E9C5-DB4D-94AC-D0E518DC22E6}"/>
              </a:ext>
            </a:extLst>
          </p:cNvPr>
          <p:cNvSpPr>
            <a:spLocks noGrp="1"/>
          </p:cNvSpPr>
          <p:nvPr>
            <p:ph type="body" sz="quarter" idx="10"/>
          </p:nvPr>
        </p:nvSpPr>
        <p:spPr>
          <a:xfrm>
            <a:off x="2173986" y="582930"/>
            <a:ext cx="4800600" cy="3806190"/>
          </a:xfrm>
        </p:spPr>
        <p:txBody>
          <a:bodyPr anchor="ctr"/>
          <a:lstStyle>
            <a:lvl1pPr marL="0" indent="0" algn="ctr">
              <a:lnSpc>
                <a:spcPct val="80000"/>
              </a:lnSpc>
              <a:spcBef>
                <a:spcPts val="0"/>
              </a:spcBef>
              <a:spcAft>
                <a:spcPts val="0"/>
              </a:spcAft>
              <a:buFont typeface="Arial" panose="020B0604020202020204" pitchFamily="34" charset="0"/>
              <a:buNone/>
              <a:tabLst/>
              <a:defRPr sz="6600" b="1" spc="150" baseline="0">
                <a:solidFill>
                  <a:schemeClr val="tx2"/>
                </a:solidFill>
              </a:defRPr>
            </a:lvl1pPr>
            <a:lvl2pPr marL="0" indent="0" algn="ctr">
              <a:lnSpc>
                <a:spcPct val="100000"/>
              </a:lnSpc>
              <a:spcBef>
                <a:spcPts val="450"/>
              </a:spcBef>
              <a:spcAft>
                <a:spcPts val="0"/>
              </a:spcAft>
              <a:buNone/>
              <a:tabLst/>
              <a:defRPr sz="1500">
                <a:solidFill>
                  <a:schemeClr val="bg1"/>
                </a:solidFill>
              </a:defRPr>
            </a:lvl2pPr>
            <a:lvl3pPr marL="0" indent="0" algn="ctr">
              <a:lnSpc>
                <a:spcPct val="90000"/>
              </a:lnSpc>
              <a:spcBef>
                <a:spcPts val="0"/>
              </a:spcBef>
              <a:spcAft>
                <a:spcPts val="0"/>
              </a:spcAft>
              <a:buNone/>
              <a:tabLst/>
              <a:defRPr sz="1500">
                <a:solidFill>
                  <a:schemeClr val="bg1"/>
                </a:solidFill>
              </a:defRPr>
            </a:lvl3pPr>
            <a:lvl4pPr marL="0" indent="0" algn="ctr">
              <a:lnSpc>
                <a:spcPct val="90000"/>
              </a:lnSpc>
              <a:spcBef>
                <a:spcPts val="0"/>
              </a:spcBef>
              <a:spcAft>
                <a:spcPts val="0"/>
              </a:spcAft>
              <a:buNone/>
              <a:tabLst/>
              <a:defRPr sz="1500">
                <a:solidFill>
                  <a:schemeClr val="bg1"/>
                </a:solidFill>
              </a:defRPr>
            </a:lvl4pPr>
            <a:lvl5pPr marL="0" indent="0" algn="ctr">
              <a:lnSpc>
                <a:spcPct val="90000"/>
              </a:lnSpc>
              <a:spcBef>
                <a:spcPts val="0"/>
              </a:spcBef>
              <a:spcAft>
                <a:spcPts val="0"/>
              </a:spcAft>
              <a:buNone/>
              <a:tabLst/>
              <a:defRPr sz="1500">
                <a:solidFill>
                  <a:schemeClr val="bg1"/>
                </a:solidFill>
              </a:defRPr>
            </a:lvl5pPr>
            <a:lvl6pPr marL="0" indent="0" algn="ctr">
              <a:spcBef>
                <a:spcPts val="0"/>
              </a:spcBef>
              <a:buNone/>
              <a:defRPr sz="1500">
                <a:solidFill>
                  <a:schemeClr val="bg1"/>
                </a:solidFill>
              </a:defRPr>
            </a:lvl6pPr>
            <a:lvl7pPr marL="0" indent="0" algn="ctr">
              <a:spcBef>
                <a:spcPts val="0"/>
              </a:spcBef>
              <a:buNone/>
              <a:defRPr sz="1500">
                <a:solidFill>
                  <a:schemeClr val="bg1"/>
                </a:solidFill>
              </a:defRPr>
            </a:lvl7pPr>
            <a:lvl8pPr marL="0" indent="0" algn="ctr">
              <a:spcBef>
                <a:spcPts val="0"/>
              </a:spcBef>
              <a:buNone/>
              <a:defRPr sz="1500">
                <a:solidFill>
                  <a:schemeClr val="bg1"/>
                </a:solidFill>
              </a:defRPr>
            </a:lvl8pPr>
            <a:lvl9pPr marL="0" indent="0" algn="ctr">
              <a:spcBef>
                <a:spcPts val="0"/>
              </a:spcBef>
              <a:buNone/>
              <a:defRPr sz="1500">
                <a:solidFill>
                  <a:schemeClr val="bg1"/>
                </a:solidFill>
              </a:defRPr>
            </a:lvl9pPr>
          </a:lstStyle>
          <a:p>
            <a:pPr lvl="0"/>
            <a:r>
              <a:rPr lang="fr-CA" dirty="0"/>
              <a:t>Cliquez pour modifier les styles du texte</a:t>
            </a:r>
          </a:p>
          <a:p>
            <a:pPr lvl="1"/>
            <a:r>
              <a:rPr lang="fr-CA" dirty="0"/>
              <a:t>Deuxième niveau</a:t>
            </a:r>
          </a:p>
        </p:txBody>
      </p:sp>
      <p:sp>
        <p:nvSpPr>
          <p:cNvPr id="3" name="Espace réservé du numéro de diapositive 2">
            <a:extLst>
              <a:ext uri="{FF2B5EF4-FFF2-40B4-BE49-F238E27FC236}">
                <a16:creationId xmlns:a16="http://schemas.microsoft.com/office/drawing/2014/main" id="{1F0DECB7-CEF0-D54A-A5EB-659B8CAEF693}"/>
              </a:ext>
            </a:extLst>
          </p:cNvPr>
          <p:cNvSpPr>
            <a:spLocks noGrp="1"/>
          </p:cNvSpPr>
          <p:nvPr>
            <p:ph type="sldNum" sz="quarter" idx="12"/>
          </p:nvPr>
        </p:nvSpPr>
        <p:spPr/>
        <p:txBody>
          <a:bodyPr/>
          <a:lstStyle>
            <a:lvl1pPr>
              <a:defRPr>
                <a:solidFill>
                  <a:schemeClr val="bg1"/>
                </a:solidFill>
              </a:defRPr>
            </a:lvl1pPr>
          </a:lstStyle>
          <a:p>
            <a:fld id="{8B69CE05-7327-B048-93DD-60FA085DCF44}" type="slidenum">
              <a:rPr lang="fr-CA" smtClean="0"/>
              <a:pPr/>
              <a:t>‹N°›</a:t>
            </a:fld>
            <a:endParaRPr lang="fr-CA" dirty="0"/>
          </a:p>
        </p:txBody>
      </p:sp>
      <p:sp>
        <p:nvSpPr>
          <p:cNvPr id="9" name="ZoneTexte 8">
            <a:extLst>
              <a:ext uri="{FF2B5EF4-FFF2-40B4-BE49-F238E27FC236}">
                <a16:creationId xmlns:a16="http://schemas.microsoft.com/office/drawing/2014/main" id="{8F496227-909A-414A-A733-80553793D5D4}"/>
              </a:ext>
            </a:extLst>
          </p:cNvPr>
          <p:cNvSpPr txBox="1"/>
          <p:nvPr userDrawn="1"/>
        </p:nvSpPr>
        <p:spPr>
          <a:xfrm>
            <a:off x="573711" y="4743806"/>
            <a:ext cx="730969" cy="138499"/>
          </a:xfrm>
          <a:prstGeom prst="rect">
            <a:avLst/>
          </a:prstGeom>
          <a:noFill/>
        </p:spPr>
        <p:txBody>
          <a:bodyPr wrap="none" lIns="0" tIns="0" rIns="0" bIns="0" rtlCol="0" anchor="ctr">
            <a:spAutoFit/>
          </a:bodyPr>
          <a:lstStyle/>
          <a:p>
            <a:r>
              <a:rPr lang="fr-CA" sz="900" dirty="0">
                <a:solidFill>
                  <a:schemeClr val="bg1"/>
                </a:solidFill>
              </a:rPr>
              <a:t>Ville de Laval</a:t>
            </a:r>
          </a:p>
        </p:txBody>
      </p:sp>
      <p:pic>
        <p:nvPicPr>
          <p:cNvPr id="6" name="Image 5">
            <a:extLst>
              <a:ext uri="{FF2B5EF4-FFF2-40B4-BE49-F238E27FC236}">
                <a16:creationId xmlns:a16="http://schemas.microsoft.com/office/drawing/2014/main" id="{34BC485E-A56F-2F46-A915-B05D40472EB0}"/>
              </a:ext>
            </a:extLst>
          </p:cNvPr>
          <p:cNvPicPr>
            <a:picLocks noChangeAspect="1"/>
          </p:cNvPicPr>
          <p:nvPr userDrawn="1"/>
        </p:nvPicPr>
        <p:blipFill>
          <a:blip r:embed="rId3"/>
          <a:stretch>
            <a:fillRect/>
          </a:stretch>
        </p:blipFill>
        <p:spPr>
          <a:xfrm>
            <a:off x="3986462" y="4164178"/>
            <a:ext cx="1171076" cy="411861"/>
          </a:xfrm>
          <a:prstGeom prst="rect">
            <a:avLst/>
          </a:prstGeom>
        </p:spPr>
      </p:pic>
    </p:spTree>
    <p:extLst>
      <p:ext uri="{BB962C8B-B14F-4D97-AF65-F5344CB8AC3E}">
        <p14:creationId xmlns:p14="http://schemas.microsoft.com/office/powerpoint/2010/main" val="1288887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64781" y="1893839"/>
            <a:ext cx="7772400" cy="1102519"/>
          </a:xfrm>
          <a:prstGeom prst="rect">
            <a:avLst/>
          </a:prstGeom>
        </p:spPr>
        <p:txBody>
          <a:bodyPr anchor="ctr"/>
          <a:lstStyle>
            <a:lvl1pPr algn="l">
              <a:defRPr sz="4800" b="1">
                <a:solidFill>
                  <a:srgbClr val="1B2F5F"/>
                </a:solidFill>
                <a:latin typeface="Trebuchet MS" panose="020B0603020202020204" pitchFamily="34" charset="0"/>
                <a:cs typeface="Calibri" panose="020F0502020204030204" pitchFamily="34" charset="0"/>
              </a:defRPr>
            </a:lvl1pPr>
          </a:lstStyle>
          <a:p>
            <a:r>
              <a:rPr lang="fr-FR" dirty="0"/>
              <a:t>Modifiez le style du titre</a:t>
            </a:r>
            <a:endParaRPr lang="fr-CA" dirty="0"/>
          </a:p>
        </p:txBody>
      </p:sp>
      <p:sp>
        <p:nvSpPr>
          <p:cNvPr id="5" name="Rectangle 2"/>
          <p:cNvSpPr>
            <a:spLocks noGrp="1" noChangeArrowheads="1"/>
          </p:cNvSpPr>
          <p:nvPr>
            <p:ph type="sldNum" sz="quarter" idx="4"/>
          </p:nvPr>
        </p:nvSpPr>
        <p:spPr bwMode="auto">
          <a:xfrm>
            <a:off x="8559249" y="4666016"/>
            <a:ext cx="466332" cy="320426"/>
          </a:xfrm>
          <a:prstGeom prst="rect">
            <a:avLst/>
          </a:prstGeom>
          <a:noFill/>
          <a:ln>
            <a:noFill/>
          </a:ln>
          <a:effectLst/>
        </p:spPr>
        <p:txBody>
          <a:bodyPr vert="horz" wrap="square" lIns="91408" tIns="45704" rIns="91408" bIns="45704" numCol="1" anchor="b" anchorCtr="0" compatLnSpc="1">
            <a:prstTxWarp prst="textNoShape">
              <a:avLst/>
            </a:prstTxWarp>
          </a:bodyPr>
          <a:lstStyle>
            <a:lvl1pPr algn="ctr">
              <a:defRPr sz="900" b="0" i="0">
                <a:solidFill>
                  <a:schemeClr val="tx1"/>
                </a:solidFill>
                <a:latin typeface="Calibri" panose="020F0502020204030204" pitchFamily="34" charset="0"/>
                <a:cs typeface="Calibri" panose="020F0502020204030204" pitchFamily="34" charset="0"/>
              </a:defRPr>
            </a:lvl1pPr>
          </a:lstStyle>
          <a:p>
            <a:fld id="{11DE34E7-4056-4448-96D9-B4D2A2E2883F}" type="slidenum">
              <a:rPr lang="fr-CA" smtClean="0"/>
              <a:pPr/>
              <a:t>‹N°›</a:t>
            </a:fld>
            <a:endParaRPr lang="fr-CA" dirty="0"/>
          </a:p>
        </p:txBody>
      </p:sp>
    </p:spTree>
    <p:extLst>
      <p:ext uri="{BB962C8B-B14F-4D97-AF65-F5344CB8AC3E}">
        <p14:creationId xmlns:p14="http://schemas.microsoft.com/office/powerpoint/2010/main" val="2949429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64781" y="1893839"/>
            <a:ext cx="7772400" cy="1102519"/>
          </a:xfrm>
          <a:prstGeom prst="rect">
            <a:avLst/>
          </a:prstGeom>
        </p:spPr>
        <p:txBody>
          <a:bodyPr anchor="ctr"/>
          <a:lstStyle>
            <a:lvl1pPr algn="l">
              <a:defRPr sz="4800" b="1">
                <a:solidFill>
                  <a:srgbClr val="ED7D31"/>
                </a:solidFill>
                <a:latin typeface="Trebuchet MS" panose="020B0603020202020204" pitchFamily="34" charset="0"/>
                <a:cs typeface="Calibri" panose="020F0502020204030204" pitchFamily="34" charset="0"/>
              </a:defRPr>
            </a:lvl1pPr>
          </a:lstStyle>
          <a:p>
            <a:r>
              <a:rPr lang="fr-FR" dirty="0"/>
              <a:t>Modifiez le style du titre</a:t>
            </a:r>
            <a:endParaRPr lang="fr-CA" dirty="0"/>
          </a:p>
        </p:txBody>
      </p:sp>
      <p:sp>
        <p:nvSpPr>
          <p:cNvPr id="5" name="Rectangle 2"/>
          <p:cNvSpPr>
            <a:spLocks noGrp="1" noChangeArrowheads="1"/>
          </p:cNvSpPr>
          <p:nvPr>
            <p:ph type="sldNum" sz="quarter" idx="4"/>
          </p:nvPr>
        </p:nvSpPr>
        <p:spPr bwMode="auto">
          <a:xfrm>
            <a:off x="8559249" y="4666016"/>
            <a:ext cx="466332" cy="320426"/>
          </a:xfrm>
          <a:prstGeom prst="rect">
            <a:avLst/>
          </a:prstGeom>
          <a:noFill/>
          <a:ln>
            <a:noFill/>
          </a:ln>
          <a:effectLst/>
        </p:spPr>
        <p:txBody>
          <a:bodyPr vert="horz" wrap="square" lIns="91408" tIns="45704" rIns="91408" bIns="45704" numCol="1" anchor="b" anchorCtr="0" compatLnSpc="1">
            <a:prstTxWarp prst="textNoShape">
              <a:avLst/>
            </a:prstTxWarp>
          </a:bodyPr>
          <a:lstStyle>
            <a:lvl1pPr algn="ctr">
              <a:defRPr sz="900" b="0" i="0">
                <a:solidFill>
                  <a:schemeClr val="tx1"/>
                </a:solidFill>
                <a:latin typeface="Calibri" panose="020F0502020204030204" pitchFamily="34" charset="0"/>
                <a:cs typeface="Calibri" panose="020F0502020204030204" pitchFamily="34" charset="0"/>
              </a:defRPr>
            </a:lvl1pPr>
          </a:lstStyle>
          <a:p>
            <a:fld id="{11DE34E7-4056-4448-96D9-B4D2A2E2883F}" type="slidenum">
              <a:rPr lang="fr-CA" smtClean="0"/>
              <a:pPr/>
              <a:t>‹N°›</a:t>
            </a:fld>
            <a:endParaRPr lang="fr-CA" dirty="0"/>
          </a:p>
        </p:txBody>
      </p:sp>
    </p:spTree>
    <p:extLst>
      <p:ext uri="{BB962C8B-B14F-4D97-AF65-F5344CB8AC3E}">
        <p14:creationId xmlns:p14="http://schemas.microsoft.com/office/powerpoint/2010/main" val="37681783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theme" Target="../theme/theme5.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9" Type="http://schemas.openxmlformats.org/officeDocument/2006/relationships/slideLayout" Target="../slideLayouts/slideLayout56.xml"/><Relationship Id="rId21" Type="http://schemas.openxmlformats.org/officeDocument/2006/relationships/slideLayout" Target="../slideLayouts/slideLayout38.xml"/><Relationship Id="rId34" Type="http://schemas.openxmlformats.org/officeDocument/2006/relationships/slideLayout" Target="../slideLayouts/slideLayout51.xml"/><Relationship Id="rId42" Type="http://schemas.openxmlformats.org/officeDocument/2006/relationships/slideLayout" Target="../slideLayouts/slideLayout59.xml"/><Relationship Id="rId47" Type="http://schemas.openxmlformats.org/officeDocument/2006/relationships/slideLayout" Target="../slideLayouts/slideLayout64.xml"/><Relationship Id="rId50" Type="http://schemas.openxmlformats.org/officeDocument/2006/relationships/slideLayout" Target="../slideLayouts/slideLayout67.xml"/><Relationship Id="rId55" Type="http://schemas.openxmlformats.org/officeDocument/2006/relationships/slideLayout" Target="../slideLayouts/slideLayout72.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33" Type="http://schemas.openxmlformats.org/officeDocument/2006/relationships/slideLayout" Target="../slideLayouts/slideLayout50.xml"/><Relationship Id="rId38" Type="http://schemas.openxmlformats.org/officeDocument/2006/relationships/slideLayout" Target="../slideLayouts/slideLayout55.xml"/><Relationship Id="rId46" Type="http://schemas.openxmlformats.org/officeDocument/2006/relationships/slideLayout" Target="../slideLayouts/slideLayout63.xml"/><Relationship Id="rId59" Type="http://schemas.openxmlformats.org/officeDocument/2006/relationships/slideLayout" Target="../slideLayouts/slideLayout76.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slideLayout" Target="../slideLayouts/slideLayout46.xml"/><Relationship Id="rId41" Type="http://schemas.openxmlformats.org/officeDocument/2006/relationships/slideLayout" Target="../slideLayouts/slideLayout58.xml"/><Relationship Id="rId54" Type="http://schemas.openxmlformats.org/officeDocument/2006/relationships/slideLayout" Target="../slideLayouts/slideLayout71.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32" Type="http://schemas.openxmlformats.org/officeDocument/2006/relationships/slideLayout" Target="../slideLayouts/slideLayout49.xml"/><Relationship Id="rId37" Type="http://schemas.openxmlformats.org/officeDocument/2006/relationships/slideLayout" Target="../slideLayouts/slideLayout54.xml"/><Relationship Id="rId40" Type="http://schemas.openxmlformats.org/officeDocument/2006/relationships/slideLayout" Target="../slideLayouts/slideLayout57.xml"/><Relationship Id="rId45" Type="http://schemas.openxmlformats.org/officeDocument/2006/relationships/slideLayout" Target="../slideLayouts/slideLayout62.xml"/><Relationship Id="rId53" Type="http://schemas.openxmlformats.org/officeDocument/2006/relationships/slideLayout" Target="../slideLayouts/slideLayout70.xml"/><Relationship Id="rId58" Type="http://schemas.openxmlformats.org/officeDocument/2006/relationships/slideLayout" Target="../slideLayouts/slideLayout75.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36" Type="http://schemas.openxmlformats.org/officeDocument/2006/relationships/slideLayout" Target="../slideLayouts/slideLayout53.xml"/><Relationship Id="rId49" Type="http://schemas.openxmlformats.org/officeDocument/2006/relationships/slideLayout" Target="../slideLayouts/slideLayout66.xml"/><Relationship Id="rId57" Type="http://schemas.openxmlformats.org/officeDocument/2006/relationships/slideLayout" Target="../slideLayouts/slideLayout74.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31" Type="http://schemas.openxmlformats.org/officeDocument/2006/relationships/slideLayout" Target="../slideLayouts/slideLayout48.xml"/><Relationship Id="rId44" Type="http://schemas.openxmlformats.org/officeDocument/2006/relationships/slideLayout" Target="../slideLayouts/slideLayout61.xml"/><Relationship Id="rId52" Type="http://schemas.openxmlformats.org/officeDocument/2006/relationships/slideLayout" Target="../slideLayouts/slideLayout69.xml"/><Relationship Id="rId60" Type="http://schemas.openxmlformats.org/officeDocument/2006/relationships/theme" Target="../theme/theme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slideLayout" Target="../slideLayouts/slideLayout47.xml"/><Relationship Id="rId35" Type="http://schemas.openxmlformats.org/officeDocument/2006/relationships/slideLayout" Target="../slideLayouts/slideLayout52.xml"/><Relationship Id="rId43" Type="http://schemas.openxmlformats.org/officeDocument/2006/relationships/slideLayout" Target="../slideLayouts/slideLayout60.xml"/><Relationship Id="rId48" Type="http://schemas.openxmlformats.org/officeDocument/2006/relationships/slideLayout" Target="../slideLayouts/slideLayout65.xml"/><Relationship Id="rId56" Type="http://schemas.openxmlformats.org/officeDocument/2006/relationships/slideLayout" Target="../slideLayouts/slideLayout73.xml"/><Relationship Id="rId8" Type="http://schemas.openxmlformats.org/officeDocument/2006/relationships/slideLayout" Target="../slideLayouts/slideLayout25.xml"/><Relationship Id="rId51" Type="http://schemas.openxmlformats.org/officeDocument/2006/relationships/slideLayout" Target="../slideLayouts/slideLayout68.xml"/><Relationship Id="rId3"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78" y="0"/>
            <a:ext cx="9150578" cy="5143500"/>
          </a:xfrm>
          <a:prstGeom prst="rect">
            <a:avLst/>
          </a:prstGeom>
        </p:spPr>
      </p:pic>
    </p:spTree>
  </p:cSld>
  <p:clrMap bg1="lt1" tx1="dk1" bg2="lt2" tx2="dk2" accent1="accent1" accent2="accent2" accent3="accent3" accent4="accent4" accent5="accent5" accent6="accent6" hlink="hlink" folHlink="folHlink"/>
  <p:sldLayoutIdLst>
    <p:sldLayoutId id="2147483670" r:id="rId1"/>
  </p:sldLayoutIdLst>
  <p:hf hdr="0" ftr="0" dt="0"/>
  <p:txStyles>
    <p:titleStyle>
      <a:lvl1pPr algn="ctr" defTabSz="648891" rtl="0" eaLnBrk="0" fontAlgn="base" hangingPunct="0">
        <a:spcBef>
          <a:spcPct val="0"/>
        </a:spcBef>
        <a:spcAft>
          <a:spcPct val="0"/>
        </a:spcAft>
        <a:defRPr sz="3150">
          <a:solidFill>
            <a:schemeClr val="tx2"/>
          </a:solidFill>
          <a:latin typeface="+mj-lt"/>
          <a:ea typeface="+mj-ea"/>
          <a:cs typeface="+mj-cs"/>
        </a:defRPr>
      </a:lvl1pPr>
      <a:lvl2pPr algn="ctr" defTabSz="648891" rtl="0" eaLnBrk="0" fontAlgn="base" hangingPunct="0">
        <a:spcBef>
          <a:spcPct val="0"/>
        </a:spcBef>
        <a:spcAft>
          <a:spcPct val="0"/>
        </a:spcAft>
        <a:defRPr sz="3150">
          <a:solidFill>
            <a:schemeClr val="tx2"/>
          </a:solidFill>
          <a:latin typeface="Arial" pitchFamily="34" charset="0"/>
        </a:defRPr>
      </a:lvl2pPr>
      <a:lvl3pPr algn="ctr" defTabSz="648891" rtl="0" eaLnBrk="0" fontAlgn="base" hangingPunct="0">
        <a:spcBef>
          <a:spcPct val="0"/>
        </a:spcBef>
        <a:spcAft>
          <a:spcPct val="0"/>
        </a:spcAft>
        <a:defRPr sz="3150">
          <a:solidFill>
            <a:schemeClr val="tx2"/>
          </a:solidFill>
          <a:latin typeface="Arial" pitchFamily="34" charset="0"/>
        </a:defRPr>
      </a:lvl3pPr>
      <a:lvl4pPr algn="ctr" defTabSz="648891" rtl="0" eaLnBrk="0" fontAlgn="base" hangingPunct="0">
        <a:spcBef>
          <a:spcPct val="0"/>
        </a:spcBef>
        <a:spcAft>
          <a:spcPct val="0"/>
        </a:spcAft>
        <a:defRPr sz="3150">
          <a:solidFill>
            <a:schemeClr val="tx2"/>
          </a:solidFill>
          <a:latin typeface="Arial" pitchFamily="34" charset="0"/>
        </a:defRPr>
      </a:lvl4pPr>
      <a:lvl5pPr algn="ctr" defTabSz="648891" rtl="0" eaLnBrk="0" fontAlgn="base" hangingPunct="0">
        <a:spcBef>
          <a:spcPct val="0"/>
        </a:spcBef>
        <a:spcAft>
          <a:spcPct val="0"/>
        </a:spcAft>
        <a:defRPr sz="3150">
          <a:solidFill>
            <a:schemeClr val="tx2"/>
          </a:solidFill>
          <a:latin typeface="Arial" pitchFamily="34" charset="0"/>
        </a:defRPr>
      </a:lvl5pPr>
      <a:lvl6pPr marL="342900" algn="ctr" defTabSz="648891" rtl="0" fontAlgn="base">
        <a:spcBef>
          <a:spcPct val="0"/>
        </a:spcBef>
        <a:spcAft>
          <a:spcPct val="0"/>
        </a:spcAft>
        <a:defRPr sz="3150">
          <a:solidFill>
            <a:schemeClr val="tx2"/>
          </a:solidFill>
          <a:latin typeface="Arial" pitchFamily="34" charset="0"/>
        </a:defRPr>
      </a:lvl6pPr>
      <a:lvl7pPr marL="685800" algn="ctr" defTabSz="648891" rtl="0" fontAlgn="base">
        <a:spcBef>
          <a:spcPct val="0"/>
        </a:spcBef>
        <a:spcAft>
          <a:spcPct val="0"/>
        </a:spcAft>
        <a:defRPr sz="3150">
          <a:solidFill>
            <a:schemeClr val="tx2"/>
          </a:solidFill>
          <a:latin typeface="Arial" pitchFamily="34" charset="0"/>
        </a:defRPr>
      </a:lvl7pPr>
      <a:lvl8pPr marL="1028700" algn="ctr" defTabSz="648891" rtl="0" fontAlgn="base">
        <a:spcBef>
          <a:spcPct val="0"/>
        </a:spcBef>
        <a:spcAft>
          <a:spcPct val="0"/>
        </a:spcAft>
        <a:defRPr sz="3150">
          <a:solidFill>
            <a:schemeClr val="tx2"/>
          </a:solidFill>
          <a:latin typeface="Arial" pitchFamily="34" charset="0"/>
        </a:defRPr>
      </a:lvl8pPr>
      <a:lvl9pPr marL="1371600" algn="ctr" defTabSz="648891" rtl="0" fontAlgn="base">
        <a:spcBef>
          <a:spcPct val="0"/>
        </a:spcBef>
        <a:spcAft>
          <a:spcPct val="0"/>
        </a:spcAft>
        <a:defRPr sz="3150">
          <a:solidFill>
            <a:schemeClr val="tx2"/>
          </a:solidFill>
          <a:latin typeface="Arial" pitchFamily="34" charset="0"/>
        </a:defRPr>
      </a:lvl9pPr>
    </p:titleStyle>
    <p:bodyStyle>
      <a:lvl1pPr marL="242888" indent="-242888" algn="l" defTabSz="648891" rtl="0" eaLnBrk="0" fontAlgn="base" hangingPunct="0">
        <a:spcBef>
          <a:spcPct val="20000"/>
        </a:spcBef>
        <a:spcAft>
          <a:spcPct val="0"/>
        </a:spcAft>
        <a:buChar char="•"/>
        <a:defRPr sz="2250">
          <a:solidFill>
            <a:schemeClr val="tx1"/>
          </a:solidFill>
          <a:latin typeface="+mn-lt"/>
          <a:ea typeface="+mn-ea"/>
          <a:cs typeface="+mn-cs"/>
        </a:defRPr>
      </a:lvl1pPr>
      <a:lvl2pPr marL="527447" indent="-203597" algn="l" defTabSz="648891" rtl="0" eaLnBrk="0" fontAlgn="base" hangingPunct="0">
        <a:spcBef>
          <a:spcPct val="20000"/>
        </a:spcBef>
        <a:spcAft>
          <a:spcPct val="0"/>
        </a:spcAft>
        <a:buChar char="–"/>
        <a:defRPr sz="1950">
          <a:solidFill>
            <a:schemeClr val="tx1"/>
          </a:solidFill>
          <a:latin typeface="+mn-lt"/>
        </a:defRPr>
      </a:lvl2pPr>
      <a:lvl3pPr marL="810816" indent="-161925" algn="l" defTabSz="648891" rtl="0" eaLnBrk="0" fontAlgn="base" hangingPunct="0">
        <a:spcBef>
          <a:spcPct val="20000"/>
        </a:spcBef>
        <a:spcAft>
          <a:spcPct val="0"/>
        </a:spcAft>
        <a:buChar char="•"/>
        <a:defRPr sz="1725">
          <a:solidFill>
            <a:schemeClr val="tx1"/>
          </a:solidFill>
          <a:latin typeface="+mn-lt"/>
        </a:defRPr>
      </a:lvl3pPr>
      <a:lvl4pPr marL="1134666" indent="-161925" algn="l" defTabSz="648891" rtl="0" eaLnBrk="0" fontAlgn="base" hangingPunct="0">
        <a:spcBef>
          <a:spcPct val="20000"/>
        </a:spcBef>
        <a:spcAft>
          <a:spcPct val="0"/>
        </a:spcAft>
        <a:buChar char="–"/>
        <a:defRPr sz="1425">
          <a:solidFill>
            <a:schemeClr val="tx1"/>
          </a:solidFill>
          <a:latin typeface="+mn-lt"/>
        </a:defRPr>
      </a:lvl4pPr>
      <a:lvl5pPr marL="1459706" indent="-161925" algn="l" defTabSz="648891" rtl="0" eaLnBrk="0" fontAlgn="base" hangingPunct="0">
        <a:spcBef>
          <a:spcPct val="20000"/>
        </a:spcBef>
        <a:spcAft>
          <a:spcPct val="0"/>
        </a:spcAft>
        <a:buChar char="»"/>
        <a:defRPr sz="1425">
          <a:solidFill>
            <a:schemeClr val="tx1"/>
          </a:solidFill>
          <a:latin typeface="+mn-lt"/>
        </a:defRPr>
      </a:lvl5pPr>
      <a:lvl6pPr marL="1802606" indent="-161925" algn="l" defTabSz="648891" rtl="0" fontAlgn="base">
        <a:spcBef>
          <a:spcPct val="20000"/>
        </a:spcBef>
        <a:spcAft>
          <a:spcPct val="0"/>
        </a:spcAft>
        <a:buChar char="»"/>
        <a:defRPr sz="1425">
          <a:solidFill>
            <a:schemeClr val="tx1"/>
          </a:solidFill>
          <a:latin typeface="+mn-lt"/>
        </a:defRPr>
      </a:lvl6pPr>
      <a:lvl7pPr marL="2145506" indent="-161925" algn="l" defTabSz="648891" rtl="0" fontAlgn="base">
        <a:spcBef>
          <a:spcPct val="20000"/>
        </a:spcBef>
        <a:spcAft>
          <a:spcPct val="0"/>
        </a:spcAft>
        <a:buChar char="»"/>
        <a:defRPr sz="1425">
          <a:solidFill>
            <a:schemeClr val="tx1"/>
          </a:solidFill>
          <a:latin typeface="+mn-lt"/>
        </a:defRPr>
      </a:lvl7pPr>
      <a:lvl8pPr marL="2488406" indent="-161925" algn="l" defTabSz="648891" rtl="0" fontAlgn="base">
        <a:spcBef>
          <a:spcPct val="20000"/>
        </a:spcBef>
        <a:spcAft>
          <a:spcPct val="0"/>
        </a:spcAft>
        <a:buChar char="»"/>
        <a:defRPr sz="1425">
          <a:solidFill>
            <a:schemeClr val="tx1"/>
          </a:solidFill>
          <a:latin typeface="+mn-lt"/>
        </a:defRPr>
      </a:lvl8pPr>
      <a:lvl9pPr marL="2831306" indent="-161925" algn="l" defTabSz="648891" rtl="0" fontAlgn="base">
        <a:spcBef>
          <a:spcPct val="20000"/>
        </a:spcBef>
        <a:spcAft>
          <a:spcPct val="0"/>
        </a:spcAft>
        <a:buChar char="»"/>
        <a:defRPr sz="1425">
          <a:solidFill>
            <a:schemeClr val="tx1"/>
          </a:solidFill>
          <a:latin typeface="+mn-lt"/>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rotWithShape="1">
          <a:blip r:embed="rId8" cstate="print">
            <a:extLst>
              <a:ext uri="{28A0092B-C50C-407E-A947-70E740481C1C}">
                <a14:useLocalDpi xmlns:a14="http://schemas.microsoft.com/office/drawing/2010/main" val="0"/>
              </a:ext>
            </a:extLst>
          </a:blip>
          <a:srcRect r="40343"/>
          <a:stretch/>
        </p:blipFill>
        <p:spPr>
          <a:xfrm>
            <a:off x="8121302" y="4764687"/>
            <a:ext cx="548640" cy="193131"/>
          </a:xfrm>
          <a:prstGeom prst="rect">
            <a:avLst/>
          </a:prstGeom>
        </p:spPr>
      </p:pic>
      <p:sp>
        <p:nvSpPr>
          <p:cNvPr id="8" name="Rectangle 2"/>
          <p:cNvSpPr>
            <a:spLocks noGrp="1" noChangeArrowheads="1"/>
          </p:cNvSpPr>
          <p:nvPr>
            <p:ph type="sldNum" sz="quarter" idx="4"/>
          </p:nvPr>
        </p:nvSpPr>
        <p:spPr bwMode="auto">
          <a:xfrm>
            <a:off x="8546089" y="4692328"/>
            <a:ext cx="466332" cy="274320"/>
          </a:xfrm>
          <a:prstGeom prst="rect">
            <a:avLst/>
          </a:prstGeom>
          <a:noFill/>
          <a:ln>
            <a:noFill/>
          </a:ln>
          <a:effectLst/>
        </p:spPr>
        <p:txBody>
          <a:bodyPr vert="horz" wrap="square" lIns="91408" tIns="45704" rIns="91408" bIns="45704" numCol="1" anchor="b" anchorCtr="0" compatLnSpc="1">
            <a:prstTxWarp prst="textNoShape">
              <a:avLst/>
            </a:prstTxWarp>
          </a:bodyPr>
          <a:lstStyle>
            <a:lvl1pPr algn="ctr">
              <a:defRPr sz="900" b="0" i="0">
                <a:solidFill>
                  <a:schemeClr val="tx1"/>
                </a:solidFill>
                <a:latin typeface="Calibri" panose="020F0502020204030204" pitchFamily="34" charset="0"/>
                <a:cs typeface="Calibri" panose="020F0502020204030204" pitchFamily="34" charset="0"/>
              </a:defRPr>
            </a:lvl1pPr>
          </a:lstStyle>
          <a:p>
            <a:fld id="{11DE34E7-4056-4448-96D9-B4D2A2E2883F}" type="slidenum">
              <a:rPr lang="fr-CA" smtClean="0"/>
              <a:pPr/>
              <a:t>‹N°›</a:t>
            </a:fld>
            <a:endParaRPr lang="fr-CA" dirty="0"/>
          </a:p>
        </p:txBody>
      </p:sp>
    </p:spTree>
    <p:extLst>
      <p:ext uri="{BB962C8B-B14F-4D97-AF65-F5344CB8AC3E}">
        <p14:creationId xmlns:p14="http://schemas.microsoft.com/office/powerpoint/2010/main" val="1892197147"/>
      </p:ext>
    </p:extLst>
  </p:cSld>
  <p:clrMap bg1="lt1" tx1="dk1" bg2="lt2" tx2="dk2" accent1="accent1" accent2="accent2" accent3="accent3" accent4="accent4" accent5="accent5" accent6="accent6" hlink="hlink" folHlink="folHlink"/>
  <p:sldLayoutIdLst>
    <p:sldLayoutId id="2147483682" r:id="rId1"/>
    <p:sldLayoutId id="2147483678" r:id="rId2"/>
    <p:sldLayoutId id="2147483679" r:id="rId3"/>
    <p:sldLayoutId id="2147483686" r:id="rId4"/>
    <p:sldLayoutId id="2147483685" r:id="rId5"/>
    <p:sldLayoutId id="2147483683"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7" name="Image 6"/>
          <p:cNvPicPr>
            <a:picLocks noChangeAspect="1"/>
          </p:cNvPicPr>
          <p:nvPr userDrawn="1"/>
        </p:nvPicPr>
        <p:blipFill rotWithShape="1">
          <a:blip r:embed="rId4" cstate="print">
            <a:extLst>
              <a:ext uri="{28A0092B-C50C-407E-A947-70E740481C1C}">
                <a14:useLocalDpi xmlns:a14="http://schemas.microsoft.com/office/drawing/2010/main" val="0"/>
              </a:ext>
            </a:extLst>
          </a:blip>
          <a:srcRect r="40343"/>
          <a:stretch/>
        </p:blipFill>
        <p:spPr>
          <a:xfrm>
            <a:off x="8147619" y="4777842"/>
            <a:ext cx="548640" cy="193130"/>
          </a:xfrm>
          <a:prstGeom prst="rect">
            <a:avLst/>
          </a:prstGeom>
        </p:spPr>
      </p:pic>
      <p:sp>
        <p:nvSpPr>
          <p:cNvPr id="8" name="Rectangle 2"/>
          <p:cNvSpPr>
            <a:spLocks noGrp="1" noChangeArrowheads="1"/>
          </p:cNvSpPr>
          <p:nvPr>
            <p:ph type="sldNum" sz="quarter" idx="4"/>
          </p:nvPr>
        </p:nvSpPr>
        <p:spPr bwMode="auto">
          <a:xfrm>
            <a:off x="8559249" y="4666016"/>
            <a:ext cx="466332" cy="320426"/>
          </a:xfrm>
          <a:prstGeom prst="rect">
            <a:avLst/>
          </a:prstGeom>
          <a:noFill/>
          <a:ln>
            <a:noFill/>
          </a:ln>
          <a:effectLst/>
        </p:spPr>
        <p:txBody>
          <a:bodyPr vert="horz" wrap="square" lIns="91408" tIns="45704" rIns="91408" bIns="45704" numCol="1" anchor="b" anchorCtr="0" compatLnSpc="1">
            <a:prstTxWarp prst="textNoShape">
              <a:avLst/>
            </a:prstTxWarp>
          </a:bodyPr>
          <a:lstStyle>
            <a:lvl1pPr algn="ctr">
              <a:defRPr sz="900" b="0" i="0">
                <a:solidFill>
                  <a:schemeClr val="tx1"/>
                </a:solidFill>
                <a:latin typeface="Calibri" panose="020F0502020204030204" pitchFamily="34" charset="0"/>
                <a:cs typeface="Calibri" panose="020F0502020204030204" pitchFamily="34" charset="0"/>
              </a:defRPr>
            </a:lvl1pPr>
          </a:lstStyle>
          <a:p>
            <a:fld id="{11DE34E7-4056-4448-96D9-B4D2A2E2883F}" type="slidenum">
              <a:rPr lang="fr-CA" smtClean="0"/>
              <a:pPr/>
              <a:t>‹N°›</a:t>
            </a:fld>
            <a:endParaRPr lang="fr-CA" dirty="0"/>
          </a:p>
        </p:txBody>
      </p:sp>
    </p:spTree>
    <p:extLst>
      <p:ext uri="{BB962C8B-B14F-4D97-AF65-F5344CB8AC3E}">
        <p14:creationId xmlns:p14="http://schemas.microsoft.com/office/powerpoint/2010/main" val="2182247057"/>
      </p:ext>
    </p:extLst>
  </p:cSld>
  <p:clrMap bg1="lt1" tx1="dk1" bg2="lt2" tx2="dk2" accent1="accent1" accent2="accent2" accent3="accent3" accent4="accent4" accent5="accent5" accent6="accent6" hlink="hlink" folHlink="folHlink"/>
  <p:sldLayoutIdLst>
    <p:sldLayoutId id="2147483681" r:id="rId1"/>
    <p:sldLayoutId id="2147483687" r:id="rId2"/>
  </p:sldLayoutIdLst>
  <p:hf hdr="0" ftr="0" dt="0"/>
  <p:txStyles>
    <p:titleStyle>
      <a:lvl1pPr algn="ctr" defTabSz="648891" rtl="0" eaLnBrk="0" fontAlgn="base" hangingPunct="0">
        <a:spcBef>
          <a:spcPct val="0"/>
        </a:spcBef>
        <a:spcAft>
          <a:spcPct val="0"/>
        </a:spcAft>
        <a:defRPr sz="3150">
          <a:solidFill>
            <a:schemeClr val="tx2"/>
          </a:solidFill>
          <a:latin typeface="+mj-lt"/>
          <a:ea typeface="+mj-ea"/>
          <a:cs typeface="+mj-cs"/>
        </a:defRPr>
      </a:lvl1pPr>
      <a:lvl2pPr algn="ctr" defTabSz="648891" rtl="0" eaLnBrk="0" fontAlgn="base" hangingPunct="0">
        <a:spcBef>
          <a:spcPct val="0"/>
        </a:spcBef>
        <a:spcAft>
          <a:spcPct val="0"/>
        </a:spcAft>
        <a:defRPr sz="3150">
          <a:solidFill>
            <a:schemeClr val="tx2"/>
          </a:solidFill>
          <a:latin typeface="Arial" pitchFamily="34" charset="0"/>
        </a:defRPr>
      </a:lvl2pPr>
      <a:lvl3pPr algn="ctr" defTabSz="648891" rtl="0" eaLnBrk="0" fontAlgn="base" hangingPunct="0">
        <a:spcBef>
          <a:spcPct val="0"/>
        </a:spcBef>
        <a:spcAft>
          <a:spcPct val="0"/>
        </a:spcAft>
        <a:defRPr sz="3150">
          <a:solidFill>
            <a:schemeClr val="tx2"/>
          </a:solidFill>
          <a:latin typeface="Arial" pitchFamily="34" charset="0"/>
        </a:defRPr>
      </a:lvl3pPr>
      <a:lvl4pPr algn="ctr" defTabSz="648891" rtl="0" eaLnBrk="0" fontAlgn="base" hangingPunct="0">
        <a:spcBef>
          <a:spcPct val="0"/>
        </a:spcBef>
        <a:spcAft>
          <a:spcPct val="0"/>
        </a:spcAft>
        <a:defRPr sz="3150">
          <a:solidFill>
            <a:schemeClr val="tx2"/>
          </a:solidFill>
          <a:latin typeface="Arial" pitchFamily="34" charset="0"/>
        </a:defRPr>
      </a:lvl4pPr>
      <a:lvl5pPr algn="ctr" defTabSz="648891" rtl="0" eaLnBrk="0" fontAlgn="base" hangingPunct="0">
        <a:spcBef>
          <a:spcPct val="0"/>
        </a:spcBef>
        <a:spcAft>
          <a:spcPct val="0"/>
        </a:spcAft>
        <a:defRPr sz="3150">
          <a:solidFill>
            <a:schemeClr val="tx2"/>
          </a:solidFill>
          <a:latin typeface="Arial" pitchFamily="34" charset="0"/>
        </a:defRPr>
      </a:lvl5pPr>
      <a:lvl6pPr marL="342900" algn="ctr" defTabSz="648891" rtl="0" fontAlgn="base">
        <a:spcBef>
          <a:spcPct val="0"/>
        </a:spcBef>
        <a:spcAft>
          <a:spcPct val="0"/>
        </a:spcAft>
        <a:defRPr sz="3150">
          <a:solidFill>
            <a:schemeClr val="tx2"/>
          </a:solidFill>
          <a:latin typeface="Arial" pitchFamily="34" charset="0"/>
        </a:defRPr>
      </a:lvl6pPr>
      <a:lvl7pPr marL="685800" algn="ctr" defTabSz="648891" rtl="0" fontAlgn="base">
        <a:spcBef>
          <a:spcPct val="0"/>
        </a:spcBef>
        <a:spcAft>
          <a:spcPct val="0"/>
        </a:spcAft>
        <a:defRPr sz="3150">
          <a:solidFill>
            <a:schemeClr val="tx2"/>
          </a:solidFill>
          <a:latin typeface="Arial" pitchFamily="34" charset="0"/>
        </a:defRPr>
      </a:lvl7pPr>
      <a:lvl8pPr marL="1028700" algn="ctr" defTabSz="648891" rtl="0" fontAlgn="base">
        <a:spcBef>
          <a:spcPct val="0"/>
        </a:spcBef>
        <a:spcAft>
          <a:spcPct val="0"/>
        </a:spcAft>
        <a:defRPr sz="3150">
          <a:solidFill>
            <a:schemeClr val="tx2"/>
          </a:solidFill>
          <a:latin typeface="Arial" pitchFamily="34" charset="0"/>
        </a:defRPr>
      </a:lvl8pPr>
      <a:lvl9pPr marL="1371600" algn="ctr" defTabSz="648891" rtl="0" fontAlgn="base">
        <a:spcBef>
          <a:spcPct val="0"/>
        </a:spcBef>
        <a:spcAft>
          <a:spcPct val="0"/>
        </a:spcAft>
        <a:defRPr sz="3150">
          <a:solidFill>
            <a:schemeClr val="tx2"/>
          </a:solidFill>
          <a:latin typeface="Arial" pitchFamily="34" charset="0"/>
        </a:defRPr>
      </a:lvl9pPr>
    </p:titleStyle>
    <p:bodyStyle>
      <a:lvl1pPr marL="242888" indent="-242888" algn="l" defTabSz="648891" rtl="0" eaLnBrk="0" fontAlgn="base" hangingPunct="0">
        <a:spcBef>
          <a:spcPct val="20000"/>
        </a:spcBef>
        <a:spcAft>
          <a:spcPct val="0"/>
        </a:spcAft>
        <a:buChar char="•"/>
        <a:defRPr sz="2250">
          <a:solidFill>
            <a:schemeClr val="tx1"/>
          </a:solidFill>
          <a:latin typeface="+mn-lt"/>
          <a:ea typeface="+mn-ea"/>
          <a:cs typeface="+mn-cs"/>
        </a:defRPr>
      </a:lvl1pPr>
      <a:lvl2pPr marL="527447" indent="-203597" algn="l" defTabSz="648891" rtl="0" eaLnBrk="0" fontAlgn="base" hangingPunct="0">
        <a:spcBef>
          <a:spcPct val="20000"/>
        </a:spcBef>
        <a:spcAft>
          <a:spcPct val="0"/>
        </a:spcAft>
        <a:buChar char="–"/>
        <a:defRPr sz="1950">
          <a:solidFill>
            <a:schemeClr val="tx1"/>
          </a:solidFill>
          <a:latin typeface="+mn-lt"/>
        </a:defRPr>
      </a:lvl2pPr>
      <a:lvl3pPr marL="810816" indent="-161925" algn="l" defTabSz="648891" rtl="0" eaLnBrk="0" fontAlgn="base" hangingPunct="0">
        <a:spcBef>
          <a:spcPct val="20000"/>
        </a:spcBef>
        <a:spcAft>
          <a:spcPct val="0"/>
        </a:spcAft>
        <a:buChar char="•"/>
        <a:defRPr sz="1725">
          <a:solidFill>
            <a:schemeClr val="tx1"/>
          </a:solidFill>
          <a:latin typeface="+mn-lt"/>
        </a:defRPr>
      </a:lvl3pPr>
      <a:lvl4pPr marL="1134666" indent="-161925" algn="l" defTabSz="648891" rtl="0" eaLnBrk="0" fontAlgn="base" hangingPunct="0">
        <a:spcBef>
          <a:spcPct val="20000"/>
        </a:spcBef>
        <a:spcAft>
          <a:spcPct val="0"/>
        </a:spcAft>
        <a:buChar char="–"/>
        <a:defRPr sz="1425">
          <a:solidFill>
            <a:schemeClr val="tx1"/>
          </a:solidFill>
          <a:latin typeface="+mn-lt"/>
        </a:defRPr>
      </a:lvl4pPr>
      <a:lvl5pPr marL="1459706" indent="-161925" algn="l" defTabSz="648891" rtl="0" eaLnBrk="0" fontAlgn="base" hangingPunct="0">
        <a:spcBef>
          <a:spcPct val="20000"/>
        </a:spcBef>
        <a:spcAft>
          <a:spcPct val="0"/>
        </a:spcAft>
        <a:buChar char="»"/>
        <a:defRPr sz="1425">
          <a:solidFill>
            <a:schemeClr val="tx1"/>
          </a:solidFill>
          <a:latin typeface="+mn-lt"/>
        </a:defRPr>
      </a:lvl5pPr>
      <a:lvl6pPr marL="1802606" indent="-161925" algn="l" defTabSz="648891" rtl="0" fontAlgn="base">
        <a:spcBef>
          <a:spcPct val="20000"/>
        </a:spcBef>
        <a:spcAft>
          <a:spcPct val="0"/>
        </a:spcAft>
        <a:buChar char="»"/>
        <a:defRPr sz="1425">
          <a:solidFill>
            <a:schemeClr val="tx1"/>
          </a:solidFill>
          <a:latin typeface="+mn-lt"/>
        </a:defRPr>
      </a:lvl6pPr>
      <a:lvl7pPr marL="2145506" indent="-161925" algn="l" defTabSz="648891" rtl="0" fontAlgn="base">
        <a:spcBef>
          <a:spcPct val="20000"/>
        </a:spcBef>
        <a:spcAft>
          <a:spcPct val="0"/>
        </a:spcAft>
        <a:buChar char="»"/>
        <a:defRPr sz="1425">
          <a:solidFill>
            <a:schemeClr val="tx1"/>
          </a:solidFill>
          <a:latin typeface="+mn-lt"/>
        </a:defRPr>
      </a:lvl7pPr>
      <a:lvl8pPr marL="2488406" indent="-161925" algn="l" defTabSz="648891" rtl="0" fontAlgn="base">
        <a:spcBef>
          <a:spcPct val="20000"/>
        </a:spcBef>
        <a:spcAft>
          <a:spcPct val="0"/>
        </a:spcAft>
        <a:buChar char="»"/>
        <a:defRPr sz="1425">
          <a:solidFill>
            <a:schemeClr val="tx1"/>
          </a:solidFill>
          <a:latin typeface="+mn-lt"/>
        </a:defRPr>
      </a:lvl8pPr>
      <a:lvl9pPr marL="2831306" indent="-161925" algn="l" defTabSz="648891" rtl="0" fontAlgn="base">
        <a:spcBef>
          <a:spcPct val="20000"/>
        </a:spcBef>
        <a:spcAft>
          <a:spcPct val="0"/>
        </a:spcAft>
        <a:buChar char="»"/>
        <a:defRPr sz="1425">
          <a:solidFill>
            <a:schemeClr val="tx1"/>
          </a:solidFill>
          <a:latin typeface="+mn-lt"/>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7" name="Image 6"/>
          <p:cNvPicPr>
            <a:picLocks noChangeAspect="1"/>
          </p:cNvPicPr>
          <p:nvPr userDrawn="1"/>
        </p:nvPicPr>
        <p:blipFill rotWithShape="1">
          <a:blip r:embed="rId4" cstate="print">
            <a:extLst>
              <a:ext uri="{28A0092B-C50C-407E-A947-70E740481C1C}">
                <a14:useLocalDpi xmlns:a14="http://schemas.microsoft.com/office/drawing/2010/main" val="0"/>
              </a:ext>
            </a:extLst>
          </a:blip>
          <a:srcRect r="40343"/>
          <a:stretch/>
        </p:blipFill>
        <p:spPr>
          <a:xfrm>
            <a:off x="8147619" y="4777842"/>
            <a:ext cx="548640" cy="193130"/>
          </a:xfrm>
          <a:prstGeom prst="rect">
            <a:avLst/>
          </a:prstGeom>
        </p:spPr>
      </p:pic>
      <p:sp>
        <p:nvSpPr>
          <p:cNvPr id="8" name="Rectangle 2"/>
          <p:cNvSpPr>
            <a:spLocks noGrp="1" noChangeArrowheads="1"/>
          </p:cNvSpPr>
          <p:nvPr>
            <p:ph type="sldNum" sz="quarter" idx="4"/>
          </p:nvPr>
        </p:nvSpPr>
        <p:spPr bwMode="auto">
          <a:xfrm>
            <a:off x="8559249" y="4666016"/>
            <a:ext cx="466332" cy="320426"/>
          </a:xfrm>
          <a:prstGeom prst="rect">
            <a:avLst/>
          </a:prstGeom>
          <a:noFill/>
          <a:ln>
            <a:noFill/>
          </a:ln>
          <a:effectLst/>
        </p:spPr>
        <p:txBody>
          <a:bodyPr vert="horz" wrap="square" lIns="91408" tIns="45704" rIns="91408" bIns="45704" numCol="1" anchor="b" anchorCtr="0" compatLnSpc="1">
            <a:prstTxWarp prst="textNoShape">
              <a:avLst/>
            </a:prstTxWarp>
          </a:bodyPr>
          <a:lstStyle>
            <a:lvl1pPr algn="ctr">
              <a:defRPr sz="900" b="0" i="0">
                <a:solidFill>
                  <a:schemeClr val="tx1"/>
                </a:solidFill>
                <a:latin typeface="Calibri" panose="020F0502020204030204" pitchFamily="34" charset="0"/>
                <a:cs typeface="Calibri" panose="020F0502020204030204" pitchFamily="34" charset="0"/>
              </a:defRPr>
            </a:lvl1pPr>
          </a:lstStyle>
          <a:p>
            <a:fld id="{11DE34E7-4056-4448-96D9-B4D2A2E2883F}" type="slidenum">
              <a:rPr lang="fr-CA" smtClean="0"/>
              <a:pPr/>
              <a:t>‹N°›</a:t>
            </a:fld>
            <a:endParaRPr lang="fr-CA" dirty="0"/>
          </a:p>
        </p:txBody>
      </p:sp>
    </p:spTree>
    <p:extLst>
      <p:ext uri="{BB962C8B-B14F-4D97-AF65-F5344CB8AC3E}">
        <p14:creationId xmlns:p14="http://schemas.microsoft.com/office/powerpoint/2010/main" val="3772804058"/>
      </p:ext>
    </p:extLst>
  </p:cSld>
  <p:clrMap bg1="lt1" tx1="dk1" bg2="lt2" tx2="dk2" accent1="accent1" accent2="accent2" accent3="accent3" accent4="accent4" accent5="accent5" accent6="accent6" hlink="hlink" folHlink="folHlink"/>
  <p:sldLayoutIdLst>
    <p:sldLayoutId id="2147483689" r:id="rId1"/>
    <p:sldLayoutId id="2147483690" r:id="rId2"/>
  </p:sldLayoutIdLst>
  <p:hf hdr="0" ftr="0" dt="0"/>
  <p:txStyles>
    <p:titleStyle>
      <a:lvl1pPr algn="ctr" defTabSz="648891" rtl="0" eaLnBrk="0" fontAlgn="base" hangingPunct="0">
        <a:spcBef>
          <a:spcPct val="0"/>
        </a:spcBef>
        <a:spcAft>
          <a:spcPct val="0"/>
        </a:spcAft>
        <a:defRPr sz="3150">
          <a:solidFill>
            <a:schemeClr val="tx2"/>
          </a:solidFill>
          <a:latin typeface="+mj-lt"/>
          <a:ea typeface="+mj-ea"/>
          <a:cs typeface="+mj-cs"/>
        </a:defRPr>
      </a:lvl1pPr>
      <a:lvl2pPr algn="ctr" defTabSz="648891" rtl="0" eaLnBrk="0" fontAlgn="base" hangingPunct="0">
        <a:spcBef>
          <a:spcPct val="0"/>
        </a:spcBef>
        <a:spcAft>
          <a:spcPct val="0"/>
        </a:spcAft>
        <a:defRPr sz="3150">
          <a:solidFill>
            <a:schemeClr val="tx2"/>
          </a:solidFill>
          <a:latin typeface="Arial" pitchFamily="34" charset="0"/>
        </a:defRPr>
      </a:lvl2pPr>
      <a:lvl3pPr algn="ctr" defTabSz="648891" rtl="0" eaLnBrk="0" fontAlgn="base" hangingPunct="0">
        <a:spcBef>
          <a:spcPct val="0"/>
        </a:spcBef>
        <a:spcAft>
          <a:spcPct val="0"/>
        </a:spcAft>
        <a:defRPr sz="3150">
          <a:solidFill>
            <a:schemeClr val="tx2"/>
          </a:solidFill>
          <a:latin typeface="Arial" pitchFamily="34" charset="0"/>
        </a:defRPr>
      </a:lvl3pPr>
      <a:lvl4pPr algn="ctr" defTabSz="648891" rtl="0" eaLnBrk="0" fontAlgn="base" hangingPunct="0">
        <a:spcBef>
          <a:spcPct val="0"/>
        </a:spcBef>
        <a:spcAft>
          <a:spcPct val="0"/>
        </a:spcAft>
        <a:defRPr sz="3150">
          <a:solidFill>
            <a:schemeClr val="tx2"/>
          </a:solidFill>
          <a:latin typeface="Arial" pitchFamily="34" charset="0"/>
        </a:defRPr>
      </a:lvl4pPr>
      <a:lvl5pPr algn="ctr" defTabSz="648891" rtl="0" eaLnBrk="0" fontAlgn="base" hangingPunct="0">
        <a:spcBef>
          <a:spcPct val="0"/>
        </a:spcBef>
        <a:spcAft>
          <a:spcPct val="0"/>
        </a:spcAft>
        <a:defRPr sz="3150">
          <a:solidFill>
            <a:schemeClr val="tx2"/>
          </a:solidFill>
          <a:latin typeface="Arial" pitchFamily="34" charset="0"/>
        </a:defRPr>
      </a:lvl5pPr>
      <a:lvl6pPr marL="342900" algn="ctr" defTabSz="648891" rtl="0" fontAlgn="base">
        <a:spcBef>
          <a:spcPct val="0"/>
        </a:spcBef>
        <a:spcAft>
          <a:spcPct val="0"/>
        </a:spcAft>
        <a:defRPr sz="3150">
          <a:solidFill>
            <a:schemeClr val="tx2"/>
          </a:solidFill>
          <a:latin typeface="Arial" pitchFamily="34" charset="0"/>
        </a:defRPr>
      </a:lvl6pPr>
      <a:lvl7pPr marL="685800" algn="ctr" defTabSz="648891" rtl="0" fontAlgn="base">
        <a:spcBef>
          <a:spcPct val="0"/>
        </a:spcBef>
        <a:spcAft>
          <a:spcPct val="0"/>
        </a:spcAft>
        <a:defRPr sz="3150">
          <a:solidFill>
            <a:schemeClr val="tx2"/>
          </a:solidFill>
          <a:latin typeface="Arial" pitchFamily="34" charset="0"/>
        </a:defRPr>
      </a:lvl7pPr>
      <a:lvl8pPr marL="1028700" algn="ctr" defTabSz="648891" rtl="0" fontAlgn="base">
        <a:spcBef>
          <a:spcPct val="0"/>
        </a:spcBef>
        <a:spcAft>
          <a:spcPct val="0"/>
        </a:spcAft>
        <a:defRPr sz="3150">
          <a:solidFill>
            <a:schemeClr val="tx2"/>
          </a:solidFill>
          <a:latin typeface="Arial" pitchFamily="34" charset="0"/>
        </a:defRPr>
      </a:lvl8pPr>
      <a:lvl9pPr marL="1371600" algn="ctr" defTabSz="648891" rtl="0" fontAlgn="base">
        <a:spcBef>
          <a:spcPct val="0"/>
        </a:spcBef>
        <a:spcAft>
          <a:spcPct val="0"/>
        </a:spcAft>
        <a:defRPr sz="3150">
          <a:solidFill>
            <a:schemeClr val="tx2"/>
          </a:solidFill>
          <a:latin typeface="Arial" pitchFamily="34" charset="0"/>
        </a:defRPr>
      </a:lvl9pPr>
    </p:titleStyle>
    <p:bodyStyle>
      <a:lvl1pPr marL="242888" indent="-242888" algn="l" defTabSz="648891" rtl="0" eaLnBrk="0" fontAlgn="base" hangingPunct="0">
        <a:spcBef>
          <a:spcPct val="20000"/>
        </a:spcBef>
        <a:spcAft>
          <a:spcPct val="0"/>
        </a:spcAft>
        <a:buChar char="•"/>
        <a:defRPr sz="2250">
          <a:solidFill>
            <a:schemeClr val="tx1"/>
          </a:solidFill>
          <a:latin typeface="+mn-lt"/>
          <a:ea typeface="+mn-ea"/>
          <a:cs typeface="+mn-cs"/>
        </a:defRPr>
      </a:lvl1pPr>
      <a:lvl2pPr marL="527447" indent="-203597" algn="l" defTabSz="648891" rtl="0" eaLnBrk="0" fontAlgn="base" hangingPunct="0">
        <a:spcBef>
          <a:spcPct val="20000"/>
        </a:spcBef>
        <a:spcAft>
          <a:spcPct val="0"/>
        </a:spcAft>
        <a:buChar char="–"/>
        <a:defRPr sz="1950">
          <a:solidFill>
            <a:schemeClr val="tx1"/>
          </a:solidFill>
          <a:latin typeface="+mn-lt"/>
        </a:defRPr>
      </a:lvl2pPr>
      <a:lvl3pPr marL="810816" indent="-161925" algn="l" defTabSz="648891" rtl="0" eaLnBrk="0" fontAlgn="base" hangingPunct="0">
        <a:spcBef>
          <a:spcPct val="20000"/>
        </a:spcBef>
        <a:spcAft>
          <a:spcPct val="0"/>
        </a:spcAft>
        <a:buChar char="•"/>
        <a:defRPr sz="1725">
          <a:solidFill>
            <a:schemeClr val="tx1"/>
          </a:solidFill>
          <a:latin typeface="+mn-lt"/>
        </a:defRPr>
      </a:lvl3pPr>
      <a:lvl4pPr marL="1134666" indent="-161925" algn="l" defTabSz="648891" rtl="0" eaLnBrk="0" fontAlgn="base" hangingPunct="0">
        <a:spcBef>
          <a:spcPct val="20000"/>
        </a:spcBef>
        <a:spcAft>
          <a:spcPct val="0"/>
        </a:spcAft>
        <a:buChar char="–"/>
        <a:defRPr sz="1425">
          <a:solidFill>
            <a:schemeClr val="tx1"/>
          </a:solidFill>
          <a:latin typeface="+mn-lt"/>
        </a:defRPr>
      </a:lvl4pPr>
      <a:lvl5pPr marL="1459706" indent="-161925" algn="l" defTabSz="648891" rtl="0" eaLnBrk="0" fontAlgn="base" hangingPunct="0">
        <a:spcBef>
          <a:spcPct val="20000"/>
        </a:spcBef>
        <a:spcAft>
          <a:spcPct val="0"/>
        </a:spcAft>
        <a:buChar char="»"/>
        <a:defRPr sz="1425">
          <a:solidFill>
            <a:schemeClr val="tx1"/>
          </a:solidFill>
          <a:latin typeface="+mn-lt"/>
        </a:defRPr>
      </a:lvl5pPr>
      <a:lvl6pPr marL="1802606" indent="-161925" algn="l" defTabSz="648891" rtl="0" fontAlgn="base">
        <a:spcBef>
          <a:spcPct val="20000"/>
        </a:spcBef>
        <a:spcAft>
          <a:spcPct val="0"/>
        </a:spcAft>
        <a:buChar char="»"/>
        <a:defRPr sz="1425">
          <a:solidFill>
            <a:schemeClr val="tx1"/>
          </a:solidFill>
          <a:latin typeface="+mn-lt"/>
        </a:defRPr>
      </a:lvl6pPr>
      <a:lvl7pPr marL="2145506" indent="-161925" algn="l" defTabSz="648891" rtl="0" fontAlgn="base">
        <a:spcBef>
          <a:spcPct val="20000"/>
        </a:spcBef>
        <a:spcAft>
          <a:spcPct val="0"/>
        </a:spcAft>
        <a:buChar char="»"/>
        <a:defRPr sz="1425">
          <a:solidFill>
            <a:schemeClr val="tx1"/>
          </a:solidFill>
          <a:latin typeface="+mn-lt"/>
        </a:defRPr>
      </a:lvl7pPr>
      <a:lvl8pPr marL="2488406" indent="-161925" algn="l" defTabSz="648891" rtl="0" fontAlgn="base">
        <a:spcBef>
          <a:spcPct val="20000"/>
        </a:spcBef>
        <a:spcAft>
          <a:spcPct val="0"/>
        </a:spcAft>
        <a:buChar char="»"/>
        <a:defRPr sz="1425">
          <a:solidFill>
            <a:schemeClr val="tx1"/>
          </a:solidFill>
          <a:latin typeface="+mn-lt"/>
        </a:defRPr>
      </a:lvl8pPr>
      <a:lvl9pPr marL="2831306" indent="-161925" algn="l" defTabSz="648891" rtl="0" fontAlgn="base">
        <a:spcBef>
          <a:spcPct val="20000"/>
        </a:spcBef>
        <a:spcAft>
          <a:spcPct val="0"/>
        </a:spcAft>
        <a:buChar char="»"/>
        <a:defRPr sz="1425">
          <a:solidFill>
            <a:schemeClr val="tx1"/>
          </a:solidFill>
          <a:latin typeface="+mn-lt"/>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rotWithShape="1">
          <a:blip r:embed="rId8" cstate="print">
            <a:extLst>
              <a:ext uri="{28A0092B-C50C-407E-A947-70E740481C1C}">
                <a14:useLocalDpi xmlns:a14="http://schemas.microsoft.com/office/drawing/2010/main" val="0"/>
              </a:ext>
            </a:extLst>
          </a:blip>
          <a:srcRect r="40343"/>
          <a:stretch/>
        </p:blipFill>
        <p:spPr>
          <a:xfrm>
            <a:off x="8121302" y="4764687"/>
            <a:ext cx="548640" cy="193131"/>
          </a:xfrm>
          <a:prstGeom prst="rect">
            <a:avLst/>
          </a:prstGeom>
        </p:spPr>
      </p:pic>
      <p:sp>
        <p:nvSpPr>
          <p:cNvPr id="8" name="Rectangle 2"/>
          <p:cNvSpPr>
            <a:spLocks noGrp="1" noChangeArrowheads="1"/>
          </p:cNvSpPr>
          <p:nvPr>
            <p:ph type="sldNum" sz="quarter" idx="4"/>
          </p:nvPr>
        </p:nvSpPr>
        <p:spPr bwMode="auto">
          <a:xfrm>
            <a:off x="8546089" y="4692328"/>
            <a:ext cx="466332" cy="274320"/>
          </a:xfrm>
          <a:prstGeom prst="rect">
            <a:avLst/>
          </a:prstGeom>
          <a:noFill/>
          <a:ln>
            <a:noFill/>
          </a:ln>
          <a:effectLst/>
        </p:spPr>
        <p:txBody>
          <a:bodyPr vert="horz" wrap="square" lIns="91408" tIns="45704" rIns="91408" bIns="45704" numCol="1" anchor="b" anchorCtr="0" compatLnSpc="1">
            <a:prstTxWarp prst="textNoShape">
              <a:avLst/>
            </a:prstTxWarp>
          </a:bodyPr>
          <a:lstStyle>
            <a:lvl1pPr algn="ctr">
              <a:defRPr sz="900" b="0" i="0">
                <a:solidFill>
                  <a:schemeClr val="tx1"/>
                </a:solidFill>
                <a:latin typeface="Calibri" panose="020F0502020204030204" pitchFamily="34" charset="0"/>
                <a:cs typeface="Calibri" panose="020F0502020204030204" pitchFamily="34" charset="0"/>
              </a:defRPr>
            </a:lvl1pPr>
          </a:lstStyle>
          <a:p>
            <a:fld id="{11DE34E7-4056-4448-96D9-B4D2A2E2883F}" type="slidenum">
              <a:rPr lang="fr-CA" smtClean="0"/>
              <a:pPr/>
              <a:t>‹N°›</a:t>
            </a:fld>
            <a:endParaRPr lang="fr-CA" dirty="0"/>
          </a:p>
        </p:txBody>
      </p:sp>
    </p:spTree>
    <p:extLst>
      <p:ext uri="{BB962C8B-B14F-4D97-AF65-F5344CB8AC3E}">
        <p14:creationId xmlns:p14="http://schemas.microsoft.com/office/powerpoint/2010/main" val="332687135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C7B64ED-40CA-9643-AF11-EF9183434505}"/>
              </a:ext>
            </a:extLst>
          </p:cNvPr>
          <p:cNvSpPr>
            <a:spLocks noGrp="1"/>
          </p:cNvSpPr>
          <p:nvPr>
            <p:ph type="title"/>
          </p:nvPr>
        </p:nvSpPr>
        <p:spPr>
          <a:xfrm>
            <a:off x="572606" y="542831"/>
            <a:ext cx="7998789" cy="960120"/>
          </a:xfrm>
          <a:prstGeom prst="rect">
            <a:avLst/>
          </a:prstGeom>
        </p:spPr>
        <p:txBody>
          <a:bodyPr vert="horz" lIns="0" tIns="0" rIns="0" bIns="0" rtlCol="0" anchor="t">
            <a:noAutofit/>
          </a:bodyPr>
          <a:lstStyle/>
          <a:p>
            <a:r>
              <a:rPr lang="fr-CA" dirty="0"/>
              <a:t>Modifier le style du titre</a:t>
            </a:r>
          </a:p>
        </p:txBody>
      </p:sp>
      <p:sp>
        <p:nvSpPr>
          <p:cNvPr id="3" name="Espace réservé du texte 2">
            <a:extLst>
              <a:ext uri="{FF2B5EF4-FFF2-40B4-BE49-F238E27FC236}">
                <a16:creationId xmlns:a16="http://schemas.microsoft.com/office/drawing/2014/main" id="{60ACABD5-8E1A-484D-8D81-DE6281F01F75}"/>
              </a:ext>
            </a:extLst>
          </p:cNvPr>
          <p:cNvSpPr>
            <a:spLocks noGrp="1"/>
          </p:cNvSpPr>
          <p:nvPr>
            <p:ph type="body" idx="1"/>
          </p:nvPr>
        </p:nvSpPr>
        <p:spPr>
          <a:xfrm>
            <a:off x="572606" y="1906384"/>
            <a:ext cx="7998789" cy="2331720"/>
          </a:xfrm>
          <a:prstGeom prst="rect">
            <a:avLst/>
          </a:prstGeom>
        </p:spPr>
        <p:txBody>
          <a:bodyPr vert="horz" lIns="0" tIns="0" rIns="0" bIns="0" rtlCol="0">
            <a:noAutofit/>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5" name="Espace réservé du pied de page 4">
            <a:extLst>
              <a:ext uri="{FF2B5EF4-FFF2-40B4-BE49-F238E27FC236}">
                <a16:creationId xmlns:a16="http://schemas.microsoft.com/office/drawing/2014/main" id="{2C581735-E4B8-8749-8889-12BEFA335C5E}"/>
              </a:ext>
            </a:extLst>
          </p:cNvPr>
          <p:cNvSpPr>
            <a:spLocks noGrp="1"/>
          </p:cNvSpPr>
          <p:nvPr>
            <p:ph type="ftr" sz="quarter" idx="3"/>
          </p:nvPr>
        </p:nvSpPr>
        <p:spPr>
          <a:xfrm>
            <a:off x="4869239" y="4743806"/>
            <a:ext cx="3520863" cy="169749"/>
          </a:xfrm>
          <a:prstGeom prst="rect">
            <a:avLst/>
          </a:prstGeom>
        </p:spPr>
        <p:txBody>
          <a:bodyPr vert="horz" lIns="0" tIns="0" rIns="0" bIns="0" rtlCol="0" anchor="ctr">
            <a:noAutofit/>
          </a:bodyPr>
          <a:lstStyle>
            <a:lvl1pPr algn="r">
              <a:defRPr sz="750">
                <a:solidFill>
                  <a:schemeClr val="tx1"/>
                </a:solidFill>
              </a:defRPr>
            </a:lvl1pPr>
          </a:lstStyle>
          <a:p>
            <a:endParaRPr lang="fr-CA" dirty="0"/>
          </a:p>
        </p:txBody>
      </p:sp>
      <p:sp>
        <p:nvSpPr>
          <p:cNvPr id="6" name="Espace réservé du numéro de diapositive 5">
            <a:extLst>
              <a:ext uri="{FF2B5EF4-FFF2-40B4-BE49-F238E27FC236}">
                <a16:creationId xmlns:a16="http://schemas.microsoft.com/office/drawing/2014/main" id="{AB03E519-2353-FB4B-B865-D01A6B3F4081}"/>
              </a:ext>
            </a:extLst>
          </p:cNvPr>
          <p:cNvSpPr>
            <a:spLocks noGrp="1"/>
          </p:cNvSpPr>
          <p:nvPr>
            <p:ph type="sldNum" sz="quarter" idx="4"/>
          </p:nvPr>
        </p:nvSpPr>
        <p:spPr>
          <a:xfrm>
            <a:off x="8463679" y="4743806"/>
            <a:ext cx="378294" cy="169749"/>
          </a:xfrm>
          <a:prstGeom prst="rect">
            <a:avLst/>
          </a:prstGeom>
        </p:spPr>
        <p:txBody>
          <a:bodyPr vert="horz" lIns="0" tIns="0" rIns="0" bIns="0" rtlCol="0" anchor="ctr">
            <a:noAutofit/>
          </a:bodyPr>
          <a:lstStyle>
            <a:lvl1pPr algn="l">
              <a:defRPr sz="900">
                <a:solidFill>
                  <a:schemeClr val="tx1"/>
                </a:solidFill>
              </a:defRPr>
            </a:lvl1pPr>
          </a:lstStyle>
          <a:p>
            <a:fld id="{8B69CE05-7327-B048-93DD-60FA085DCF44}" type="slidenum">
              <a:rPr lang="fr-CA" smtClean="0"/>
              <a:pPr/>
              <a:t>‹N°›</a:t>
            </a:fld>
            <a:endParaRPr lang="fr-CA" dirty="0"/>
          </a:p>
        </p:txBody>
      </p:sp>
      <p:sp>
        <p:nvSpPr>
          <p:cNvPr id="4" name="ZoneTexte 3">
            <a:extLst>
              <a:ext uri="{FF2B5EF4-FFF2-40B4-BE49-F238E27FC236}">
                <a16:creationId xmlns:a16="http://schemas.microsoft.com/office/drawing/2014/main" id="{E9073A84-5C0C-7D47-968F-1D8C8871C4DE}"/>
              </a:ext>
            </a:extLst>
          </p:cNvPr>
          <p:cNvSpPr txBox="1"/>
          <p:nvPr userDrawn="1"/>
        </p:nvSpPr>
        <p:spPr>
          <a:xfrm>
            <a:off x="573711" y="4743806"/>
            <a:ext cx="730969" cy="138499"/>
          </a:xfrm>
          <a:prstGeom prst="rect">
            <a:avLst/>
          </a:prstGeom>
          <a:noFill/>
        </p:spPr>
        <p:txBody>
          <a:bodyPr wrap="none" lIns="0" tIns="0" rIns="0" bIns="0" rtlCol="0" anchor="ctr">
            <a:spAutoFit/>
          </a:bodyPr>
          <a:lstStyle/>
          <a:p>
            <a:r>
              <a:rPr lang="fr-CA" sz="900" dirty="0">
                <a:solidFill>
                  <a:schemeClr val="tx1"/>
                </a:solidFill>
              </a:rPr>
              <a:t>Ville de Laval</a:t>
            </a:r>
          </a:p>
        </p:txBody>
      </p:sp>
    </p:spTree>
    <p:extLst>
      <p:ext uri="{BB962C8B-B14F-4D97-AF65-F5344CB8AC3E}">
        <p14:creationId xmlns:p14="http://schemas.microsoft.com/office/powerpoint/2010/main" val="60369990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5" r:id="rId26"/>
    <p:sldLayoutId id="2147483726" r:id="rId27"/>
    <p:sldLayoutId id="2147483727" r:id="rId28"/>
    <p:sldLayoutId id="2147483728" r:id="rId29"/>
    <p:sldLayoutId id="2147483729" r:id="rId30"/>
    <p:sldLayoutId id="2147483730" r:id="rId31"/>
    <p:sldLayoutId id="2147483731" r:id="rId32"/>
    <p:sldLayoutId id="2147483732" r:id="rId33"/>
    <p:sldLayoutId id="2147483733" r:id="rId34"/>
    <p:sldLayoutId id="2147483734" r:id="rId35"/>
    <p:sldLayoutId id="2147483735" r:id="rId36"/>
    <p:sldLayoutId id="2147483736" r:id="rId37"/>
    <p:sldLayoutId id="2147483737" r:id="rId38"/>
    <p:sldLayoutId id="2147483738" r:id="rId39"/>
    <p:sldLayoutId id="2147483739" r:id="rId40"/>
    <p:sldLayoutId id="2147483740" r:id="rId41"/>
    <p:sldLayoutId id="2147483741" r:id="rId42"/>
    <p:sldLayoutId id="2147483742" r:id="rId43"/>
    <p:sldLayoutId id="2147483743" r:id="rId44"/>
    <p:sldLayoutId id="2147483744" r:id="rId45"/>
    <p:sldLayoutId id="2147483745" r:id="rId46"/>
    <p:sldLayoutId id="2147483746" r:id="rId47"/>
    <p:sldLayoutId id="2147483747" r:id="rId48"/>
    <p:sldLayoutId id="2147483748" r:id="rId49"/>
    <p:sldLayoutId id="2147483749" r:id="rId50"/>
    <p:sldLayoutId id="2147483750" r:id="rId51"/>
    <p:sldLayoutId id="2147483751" r:id="rId52"/>
    <p:sldLayoutId id="2147483752" r:id="rId53"/>
    <p:sldLayoutId id="2147483753" r:id="rId54"/>
    <p:sldLayoutId id="2147483754" r:id="rId55"/>
    <p:sldLayoutId id="2147483755" r:id="rId56"/>
    <p:sldLayoutId id="2147483756" r:id="rId57"/>
    <p:sldLayoutId id="2147483757" r:id="rId58"/>
    <p:sldLayoutId id="2147483758" r:id="rId59"/>
  </p:sldLayoutIdLst>
  <p:hf hdr="0" ftr="0" dt="0"/>
  <p:txStyles>
    <p:titleStyle>
      <a:lvl1pPr algn="l" defTabSz="685800" rtl="0" eaLnBrk="1" latinLnBrk="0" hangingPunct="1">
        <a:lnSpc>
          <a:spcPct val="85000"/>
        </a:lnSpc>
        <a:spcBef>
          <a:spcPct val="0"/>
        </a:spcBef>
        <a:buNone/>
        <a:defRPr sz="3750" b="1" kern="1200">
          <a:solidFill>
            <a:schemeClr val="tx1"/>
          </a:solidFill>
          <a:latin typeface="+mj-lt"/>
          <a:ea typeface="+mj-ea"/>
          <a:cs typeface="+mj-cs"/>
        </a:defRPr>
      </a:lvl1pPr>
    </p:titleStyle>
    <p:bodyStyle>
      <a:lvl1pPr marL="0" indent="0" algn="l" defTabSz="685800" rtl="0" eaLnBrk="1" latinLnBrk="0" hangingPunct="1">
        <a:lnSpc>
          <a:spcPct val="105000"/>
        </a:lnSpc>
        <a:spcBef>
          <a:spcPts val="675"/>
        </a:spcBef>
        <a:spcAft>
          <a:spcPts val="450"/>
        </a:spcAft>
        <a:buFont typeface="Arial" panose="020B0604020202020204" pitchFamily="34" charset="0"/>
        <a:buNone/>
        <a:defRPr sz="1650" b="1" kern="1200">
          <a:solidFill>
            <a:schemeClr val="tx1"/>
          </a:solidFill>
          <a:latin typeface="+mn-lt"/>
          <a:ea typeface="+mn-ea"/>
          <a:cs typeface="+mn-cs"/>
        </a:defRPr>
      </a:lvl1pPr>
      <a:lvl2pPr marL="0" indent="0" algn="l" defTabSz="685800" rtl="0" eaLnBrk="1" latinLnBrk="0" hangingPunct="1">
        <a:lnSpc>
          <a:spcPct val="110000"/>
        </a:lnSpc>
        <a:spcBef>
          <a:spcPts val="675"/>
        </a:spcBef>
        <a:spcAft>
          <a:spcPts val="450"/>
        </a:spcAft>
        <a:buClr>
          <a:schemeClr val="accent1"/>
        </a:buClr>
        <a:buFont typeface="Arial" panose="020B0604020202020204" pitchFamily="34" charset="0"/>
        <a:buNone/>
        <a:tabLst/>
        <a:defRPr sz="1650" b="0" kern="1200">
          <a:solidFill>
            <a:schemeClr val="tx1"/>
          </a:solidFill>
          <a:latin typeface="+mn-lt"/>
          <a:ea typeface="+mn-ea"/>
          <a:cs typeface="+mn-cs"/>
        </a:defRPr>
      </a:lvl2pPr>
      <a:lvl3pPr marL="177404" indent="-177404" algn="l" defTabSz="685800" rtl="0" eaLnBrk="1" latinLnBrk="0" hangingPunct="1">
        <a:lnSpc>
          <a:spcPct val="105000"/>
        </a:lnSpc>
        <a:spcBef>
          <a:spcPts val="675"/>
        </a:spcBef>
        <a:spcAft>
          <a:spcPts val="450"/>
        </a:spcAft>
        <a:buClrTx/>
        <a:buFont typeface="Police système"/>
        <a:buChar char="•"/>
        <a:tabLst/>
        <a:defRPr sz="1650" kern="1200">
          <a:solidFill>
            <a:schemeClr val="tx1"/>
          </a:solidFill>
          <a:latin typeface="+mn-lt"/>
          <a:ea typeface="+mn-ea"/>
          <a:cs typeface="+mn-cs"/>
        </a:defRPr>
      </a:lvl3pPr>
      <a:lvl4pPr marL="175022" indent="-175022" algn="l" defTabSz="685800" rtl="0" eaLnBrk="1" latinLnBrk="0" hangingPunct="1">
        <a:lnSpc>
          <a:spcPct val="105000"/>
        </a:lnSpc>
        <a:spcBef>
          <a:spcPts val="675"/>
        </a:spcBef>
        <a:spcAft>
          <a:spcPts val="0"/>
        </a:spcAft>
        <a:buFont typeface="Police système"/>
        <a:buChar char="–"/>
        <a:tabLst/>
        <a:defRPr sz="1650" b="0" kern="1200">
          <a:solidFill>
            <a:schemeClr val="tx1"/>
          </a:solidFill>
          <a:latin typeface="+mn-lt"/>
          <a:ea typeface="+mn-ea"/>
          <a:cs typeface="+mn-cs"/>
        </a:defRPr>
      </a:lvl4pPr>
      <a:lvl5pPr marL="345281" indent="-170260" algn="l" defTabSz="685800" rtl="0" eaLnBrk="1" latinLnBrk="0" hangingPunct="1">
        <a:lnSpc>
          <a:spcPct val="105000"/>
        </a:lnSpc>
        <a:spcBef>
          <a:spcPts val="675"/>
        </a:spcBef>
        <a:spcAft>
          <a:spcPts val="0"/>
        </a:spcAft>
        <a:buFont typeface="Police système"/>
        <a:buChar char="–"/>
        <a:tabLst/>
        <a:defRPr sz="1650" b="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3888">
          <p15:clr>
            <a:srgbClr val="F26B43"/>
          </p15:clr>
        </p15:guide>
        <p15:guide id="5" pos="480">
          <p15:clr>
            <a:srgbClr val="F26B43"/>
          </p15:clr>
        </p15:guide>
        <p15:guide id="6" orient="horz" pos="1598">
          <p15:clr>
            <a:srgbClr val="F26B43"/>
          </p15:clr>
        </p15:guide>
        <p15:guide id="7" pos="7200">
          <p15:clr>
            <a:srgbClr val="F26B43"/>
          </p15:clr>
        </p15:guide>
        <p15:guide id="8" orient="horz" pos="773">
          <p15:clr>
            <a:srgbClr val="F26B43"/>
          </p15:clr>
        </p15:guide>
        <p15:guide id="9" orient="horz" pos="384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3.xml"/><Relationship Id="rId7" Type="http://schemas.openxmlformats.org/officeDocument/2006/relationships/image" Target="../media/image9.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notesSlide" Target="../notesSlides/notesSlide9.xml"/><Relationship Id="rId4"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notesSlide" Target="../notesSlides/notesSlide10.xml"/><Relationship Id="rId4"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notesSlide" Target="../notesSlides/notesSlide12.xml"/><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notesSlide" Target="../notesSlides/notesSlide13.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notesSlide" Target="../notesSlides/notesSlide14.xml"/><Relationship Id="rId4"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notesSlide" Target="../notesSlides/notesSlide15.xml"/><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slideLayout" Target="../slideLayouts/slideLayout19.xml"/><Relationship Id="rId4" Type="http://schemas.openxmlformats.org/officeDocument/2006/relationships/tags" Target="../tags/tag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notesSlide" Target="../notesSlides/notesSlide16.xml"/><Relationship Id="rId4"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notesSlide" Target="../notesSlides/notesSlide17.xml"/><Relationship Id="rId4"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3.xml"/><Relationship Id="rId1" Type="http://schemas.openxmlformats.org/officeDocument/2006/relationships/tags" Target="../tags/tag67.xml"/></Relationships>
</file>

<file path=ppt/slides/_rels/slide24.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notesSlide" Target="../notesSlides/notesSlide18.xml"/><Relationship Id="rId4"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72.xml"/><Relationship Id="rId1" Type="http://schemas.openxmlformats.org/officeDocument/2006/relationships/tags" Target="../tags/tag71.xml"/></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16.xml"/><Relationship Id="rId1" Type="http://schemas.openxmlformats.org/officeDocument/2006/relationships/vmlDrawing" Target="../drawings/vmlDrawing1.vml"/><Relationship Id="rId6" Type="http://schemas.openxmlformats.org/officeDocument/2006/relationships/image" Target="../media/image21.emf"/><Relationship Id="rId5" Type="http://schemas.openxmlformats.org/officeDocument/2006/relationships/package" Target="../embeddings/Microsoft_Word_Document1.docx"/><Relationship Id="rId4" Type="http://schemas.openxmlformats.org/officeDocument/2006/relationships/image" Target="../media/image20.emf"/></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16.xml"/><Relationship Id="rId1" Type="http://schemas.openxmlformats.org/officeDocument/2006/relationships/vmlDrawing" Target="../drawings/vmlDrawing2.vml"/><Relationship Id="rId4" Type="http://schemas.openxmlformats.org/officeDocument/2006/relationships/image" Target="../media/image22.emf"/></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10.xml"/><Relationship Id="rId7" Type="http://schemas.openxmlformats.org/officeDocument/2006/relationships/slideLayout" Target="../slideLayouts/slideLayout3.xml"/><Relationship Id="rId12" Type="http://schemas.openxmlformats.org/officeDocument/2006/relationships/image" Target="../media/image14.sv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image" Target="../media/image13.png"/><Relationship Id="rId5" Type="http://schemas.openxmlformats.org/officeDocument/2006/relationships/tags" Target="../tags/tag12.xml"/><Relationship Id="rId10" Type="http://schemas.openxmlformats.org/officeDocument/2006/relationships/image" Target="../media/image12.svg"/><Relationship Id="rId4" Type="http://schemas.openxmlformats.org/officeDocument/2006/relationships/tags" Target="../tags/tag11.xml"/><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notesSlide" Target="../notesSlides/notesSlide7.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subTitle" idx="1"/>
            <p:custDataLst>
              <p:tags r:id="rId1"/>
            </p:custDataLst>
          </p:nvPr>
        </p:nvSpPr>
        <p:spPr bwMode="auto">
          <a:xfrm>
            <a:off x="5831991" y="4449340"/>
            <a:ext cx="2838893" cy="261611"/>
          </a:xfrm>
          <a:noFill/>
          <a:ln>
            <a:miter lim="800000"/>
            <a:headEnd/>
            <a:tailEnd/>
          </a:ln>
        </p:spPr>
        <p:txBody>
          <a:bodyPr vert="horz" wrap="square" lIns="64853" tIns="32426" rIns="64853" bIns="32426" numCol="1" anchor="t" anchorCtr="0" compatLnSpc="1">
            <a:prstTxWarp prst="textNoShape">
              <a:avLst/>
            </a:prstTxWarp>
          </a:bodyPr>
          <a:lstStyle/>
          <a:p>
            <a:pPr algn="r" eaLnBrk="1" hangingPunct="1">
              <a:spcBef>
                <a:spcPct val="0"/>
              </a:spcBef>
            </a:pPr>
            <a:r>
              <a:rPr lang="fr-CA" sz="1000" dirty="0">
                <a:solidFill>
                  <a:srgbClr val="222223"/>
                </a:solidFill>
              </a:rPr>
              <a:t>March 2023</a:t>
            </a:r>
          </a:p>
        </p:txBody>
      </p:sp>
      <p:sp>
        <p:nvSpPr>
          <p:cNvPr id="4" name="Rectangle 2"/>
          <p:cNvSpPr txBox="1">
            <a:spLocks noChangeArrowheads="1"/>
          </p:cNvSpPr>
          <p:nvPr>
            <p:custDataLst>
              <p:tags r:id="rId2"/>
            </p:custDataLst>
          </p:nvPr>
        </p:nvSpPr>
        <p:spPr bwMode="auto">
          <a:xfrm>
            <a:off x="3341715" y="1734414"/>
            <a:ext cx="3408217" cy="971673"/>
          </a:xfrm>
          <a:prstGeom prst="rect">
            <a:avLst/>
          </a:prstGeom>
          <a:noFill/>
          <a:ln>
            <a:miter lim="800000"/>
            <a:headEnd/>
            <a:tailEnd/>
          </a:ln>
        </p:spPr>
        <p:txBody>
          <a:bodyPr vert="horz" wrap="square" lIns="64853" tIns="32426" rIns="64853" bIns="32426" numCol="1" anchor="ctr" anchorCtr="0" compatLnSpc="1">
            <a:prstTxWarp prst="textNoShape">
              <a:avLst/>
            </a:prstTxWarp>
          </a:bodyPr>
          <a:lstStyle>
            <a:lvl1pPr marL="0" indent="0" algn="ctr" defTabSz="865188" rtl="0" eaLnBrk="0" fontAlgn="base" hangingPunct="0">
              <a:spcBef>
                <a:spcPct val="20000"/>
              </a:spcBef>
              <a:spcAft>
                <a:spcPct val="0"/>
              </a:spcAft>
              <a:buNone/>
              <a:defRPr sz="3000">
                <a:solidFill>
                  <a:schemeClr val="tx1"/>
                </a:solidFill>
                <a:latin typeface="+mn-lt"/>
                <a:ea typeface="+mn-ea"/>
                <a:cs typeface="+mn-cs"/>
              </a:defRPr>
            </a:lvl1pPr>
            <a:lvl2pPr marL="457200" indent="0" algn="ctr" defTabSz="865188" rtl="0" eaLnBrk="0" fontAlgn="base" hangingPunct="0">
              <a:spcBef>
                <a:spcPct val="20000"/>
              </a:spcBef>
              <a:spcAft>
                <a:spcPct val="0"/>
              </a:spcAft>
              <a:buNone/>
              <a:defRPr sz="2600">
                <a:solidFill>
                  <a:schemeClr val="tx1"/>
                </a:solidFill>
                <a:latin typeface="+mn-lt"/>
              </a:defRPr>
            </a:lvl2pPr>
            <a:lvl3pPr marL="914400" indent="0" algn="ctr" defTabSz="865188" rtl="0" eaLnBrk="0" fontAlgn="base" hangingPunct="0">
              <a:spcBef>
                <a:spcPct val="20000"/>
              </a:spcBef>
              <a:spcAft>
                <a:spcPct val="0"/>
              </a:spcAft>
              <a:buNone/>
              <a:defRPr sz="2300">
                <a:solidFill>
                  <a:schemeClr val="tx1"/>
                </a:solidFill>
                <a:latin typeface="+mn-lt"/>
              </a:defRPr>
            </a:lvl3pPr>
            <a:lvl4pPr marL="1371600" indent="0" algn="ctr" defTabSz="865188" rtl="0" eaLnBrk="0" fontAlgn="base" hangingPunct="0">
              <a:spcBef>
                <a:spcPct val="20000"/>
              </a:spcBef>
              <a:spcAft>
                <a:spcPct val="0"/>
              </a:spcAft>
              <a:buNone/>
              <a:defRPr sz="1900">
                <a:solidFill>
                  <a:schemeClr val="tx1"/>
                </a:solidFill>
                <a:latin typeface="+mn-lt"/>
              </a:defRPr>
            </a:lvl4pPr>
            <a:lvl5pPr marL="1828800" indent="0" algn="ctr" defTabSz="865188" rtl="0" eaLnBrk="0" fontAlgn="base" hangingPunct="0">
              <a:spcBef>
                <a:spcPct val="20000"/>
              </a:spcBef>
              <a:spcAft>
                <a:spcPct val="0"/>
              </a:spcAft>
              <a:buNone/>
              <a:defRPr sz="1900">
                <a:solidFill>
                  <a:schemeClr val="tx1"/>
                </a:solidFill>
                <a:latin typeface="+mn-lt"/>
              </a:defRPr>
            </a:lvl5pPr>
            <a:lvl6pPr marL="2286000" indent="0" algn="ctr" defTabSz="865188" rtl="0" fontAlgn="base">
              <a:spcBef>
                <a:spcPct val="20000"/>
              </a:spcBef>
              <a:spcAft>
                <a:spcPct val="0"/>
              </a:spcAft>
              <a:buNone/>
              <a:defRPr sz="1900">
                <a:solidFill>
                  <a:schemeClr val="tx1"/>
                </a:solidFill>
                <a:latin typeface="+mn-lt"/>
              </a:defRPr>
            </a:lvl6pPr>
            <a:lvl7pPr marL="2743200" indent="0" algn="ctr" defTabSz="865188" rtl="0" fontAlgn="base">
              <a:spcBef>
                <a:spcPct val="20000"/>
              </a:spcBef>
              <a:spcAft>
                <a:spcPct val="0"/>
              </a:spcAft>
              <a:buNone/>
              <a:defRPr sz="1900">
                <a:solidFill>
                  <a:schemeClr val="tx1"/>
                </a:solidFill>
                <a:latin typeface="+mn-lt"/>
              </a:defRPr>
            </a:lvl7pPr>
            <a:lvl8pPr marL="3200400" indent="0" algn="ctr" defTabSz="865188" rtl="0" fontAlgn="base">
              <a:spcBef>
                <a:spcPct val="20000"/>
              </a:spcBef>
              <a:spcAft>
                <a:spcPct val="0"/>
              </a:spcAft>
              <a:buNone/>
              <a:defRPr sz="1900">
                <a:solidFill>
                  <a:schemeClr val="tx1"/>
                </a:solidFill>
                <a:latin typeface="+mn-lt"/>
              </a:defRPr>
            </a:lvl8pPr>
            <a:lvl9pPr marL="3657600" indent="0" algn="ctr" defTabSz="865188" rtl="0" fontAlgn="base">
              <a:spcBef>
                <a:spcPct val="20000"/>
              </a:spcBef>
              <a:spcAft>
                <a:spcPct val="0"/>
              </a:spcAft>
              <a:buNone/>
              <a:defRPr sz="1900">
                <a:solidFill>
                  <a:schemeClr val="tx1"/>
                </a:solidFill>
                <a:latin typeface="+mn-lt"/>
              </a:defRPr>
            </a:lvl9pPr>
          </a:lstStyle>
          <a:p>
            <a:pPr eaLnBrk="1" hangingPunct="1">
              <a:spcBef>
                <a:spcPct val="0"/>
              </a:spcBef>
            </a:pPr>
            <a:r>
              <a:rPr lang="en-CA" sz="1600" dirty="0">
                <a:latin typeface="Calibri" panose="020F0502020204030204" pitchFamily="34" charset="0"/>
                <a:ea typeface="Calibri" panose="020F0502020204030204" pitchFamily="34" charset="0"/>
                <a:cs typeface="Calibri" panose="020F0502020204030204" pitchFamily="34" charset="0"/>
              </a:rPr>
              <a:t>Survey of labour and issues confronting Gatineau Valley companies</a:t>
            </a:r>
            <a:endParaRPr lang="en-CA" sz="1600" kern="0" dirty="0">
              <a:solidFill>
                <a:srgbClr val="222223"/>
              </a:solidFill>
              <a:latin typeface="Calibri" panose="020F0502020204030204" pitchFamily="34" charset="0"/>
              <a:ea typeface="Calibri" panose="020F0502020204030204" pitchFamily="34" charset="0"/>
              <a:cs typeface="Calibri" panose="020F0502020204030204" pitchFamily="34" charset="0"/>
            </a:endParaRPr>
          </a:p>
          <a:p>
            <a:pPr eaLnBrk="1" hangingPunct="1">
              <a:spcBef>
                <a:spcPct val="0"/>
              </a:spcBef>
            </a:pPr>
            <a:r>
              <a:rPr lang="en-CA" sz="1600" b="0" kern="0" dirty="0">
                <a:solidFill>
                  <a:srgbClr val="222223"/>
                </a:solidFill>
                <a:latin typeface="Calibri" panose="020F0502020204030204" pitchFamily="34" charset="0"/>
                <a:ea typeface="Calibri" panose="020F0502020204030204" pitchFamily="34" charset="0"/>
                <a:cs typeface="Calibri" panose="020F0502020204030204" pitchFamily="34" charset="0"/>
              </a:rPr>
              <a:t>Focus groups</a:t>
            </a:r>
          </a:p>
        </p:txBody>
      </p:sp>
      <p:pic>
        <p:nvPicPr>
          <p:cNvPr id="2" name="Picture 2" descr="SADC Vallée de la Gatineau - Home | Facebook">
            <a:extLst>
              <a:ext uri="{FF2B5EF4-FFF2-40B4-BE49-F238E27FC236}">
                <a16:creationId xmlns:a16="http://schemas.microsoft.com/office/drawing/2014/main" id="{8EE3226C-2B6B-5632-4359-EDB01F5297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2250" y="2974389"/>
            <a:ext cx="1140411" cy="114041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id="{BF6EE3C5-54B0-5751-32E7-6A9ADBE59822}"/>
              </a:ext>
            </a:extLst>
          </p:cNvPr>
          <p:cNvSpPr txBox="1">
            <a:spLocks noChangeArrowheads="1"/>
          </p:cNvSpPr>
          <p:nvPr>
            <p:custDataLst>
              <p:tags r:id="rId3"/>
            </p:custDataLst>
          </p:nvPr>
        </p:nvSpPr>
        <p:spPr bwMode="auto">
          <a:xfrm>
            <a:off x="4943041" y="3260526"/>
            <a:ext cx="2021639" cy="645929"/>
          </a:xfrm>
          <a:prstGeom prst="rect">
            <a:avLst/>
          </a:prstGeom>
          <a:noFill/>
          <a:ln>
            <a:miter lim="800000"/>
            <a:headEnd/>
            <a:tailEnd/>
          </a:ln>
        </p:spPr>
        <p:txBody>
          <a:bodyPr vert="horz" wrap="square" lIns="64853" tIns="32426" rIns="64853" bIns="32426" numCol="1" anchor="t" anchorCtr="0" compatLnSpc="1">
            <a:prstTxWarp prst="textNoShape">
              <a:avLst/>
            </a:prstTxWarp>
          </a:bodyPr>
          <a:lstStyle>
            <a:lvl1pPr marL="0" indent="0" algn="ctr" defTabSz="648891" rtl="0" eaLnBrk="0" fontAlgn="base" hangingPunct="0">
              <a:spcBef>
                <a:spcPct val="20000"/>
              </a:spcBef>
              <a:spcAft>
                <a:spcPct val="0"/>
              </a:spcAft>
              <a:buNone/>
              <a:defRPr sz="1600">
                <a:solidFill>
                  <a:srgbClr val="1B2F5F"/>
                </a:solidFill>
                <a:latin typeface="Trebuchet MS" panose="020B0603020202020204" pitchFamily="34" charset="0"/>
                <a:ea typeface="+mn-ea"/>
                <a:cs typeface="Calibri" panose="020F0502020204030204" pitchFamily="34" charset="0"/>
              </a:defRPr>
            </a:lvl1pPr>
            <a:lvl2pPr marL="342900" indent="0" algn="ctr" defTabSz="648891" rtl="0" eaLnBrk="0" fontAlgn="base" hangingPunct="0">
              <a:spcBef>
                <a:spcPct val="20000"/>
              </a:spcBef>
              <a:spcAft>
                <a:spcPct val="0"/>
              </a:spcAft>
              <a:buNone/>
              <a:defRPr sz="1950">
                <a:solidFill>
                  <a:schemeClr val="tx1"/>
                </a:solidFill>
                <a:latin typeface="+mn-lt"/>
              </a:defRPr>
            </a:lvl2pPr>
            <a:lvl3pPr marL="685800" indent="0" algn="ctr" defTabSz="648891" rtl="0" eaLnBrk="0" fontAlgn="base" hangingPunct="0">
              <a:spcBef>
                <a:spcPct val="20000"/>
              </a:spcBef>
              <a:spcAft>
                <a:spcPct val="0"/>
              </a:spcAft>
              <a:buNone/>
              <a:defRPr sz="1725">
                <a:solidFill>
                  <a:schemeClr val="tx1"/>
                </a:solidFill>
                <a:latin typeface="+mn-lt"/>
              </a:defRPr>
            </a:lvl3pPr>
            <a:lvl4pPr marL="1028700" indent="0" algn="ctr" defTabSz="648891" rtl="0" eaLnBrk="0" fontAlgn="base" hangingPunct="0">
              <a:spcBef>
                <a:spcPct val="20000"/>
              </a:spcBef>
              <a:spcAft>
                <a:spcPct val="0"/>
              </a:spcAft>
              <a:buNone/>
              <a:defRPr sz="1425">
                <a:solidFill>
                  <a:schemeClr val="tx1"/>
                </a:solidFill>
                <a:latin typeface="+mn-lt"/>
              </a:defRPr>
            </a:lvl4pPr>
            <a:lvl5pPr marL="1371600" indent="0" algn="ctr" defTabSz="648891" rtl="0" eaLnBrk="0" fontAlgn="base" hangingPunct="0">
              <a:spcBef>
                <a:spcPct val="20000"/>
              </a:spcBef>
              <a:spcAft>
                <a:spcPct val="0"/>
              </a:spcAft>
              <a:buNone/>
              <a:defRPr sz="1425">
                <a:solidFill>
                  <a:schemeClr val="tx1"/>
                </a:solidFill>
                <a:latin typeface="+mn-lt"/>
              </a:defRPr>
            </a:lvl5pPr>
            <a:lvl6pPr marL="1714500" indent="0" algn="ctr" defTabSz="648891" rtl="0" fontAlgn="base">
              <a:spcBef>
                <a:spcPct val="20000"/>
              </a:spcBef>
              <a:spcAft>
                <a:spcPct val="0"/>
              </a:spcAft>
              <a:buNone/>
              <a:defRPr sz="1425">
                <a:solidFill>
                  <a:schemeClr val="tx1"/>
                </a:solidFill>
                <a:latin typeface="+mn-lt"/>
              </a:defRPr>
            </a:lvl6pPr>
            <a:lvl7pPr marL="2057400" indent="0" algn="ctr" defTabSz="648891" rtl="0" fontAlgn="base">
              <a:spcBef>
                <a:spcPct val="20000"/>
              </a:spcBef>
              <a:spcAft>
                <a:spcPct val="0"/>
              </a:spcAft>
              <a:buNone/>
              <a:defRPr sz="1425">
                <a:solidFill>
                  <a:schemeClr val="tx1"/>
                </a:solidFill>
                <a:latin typeface="+mn-lt"/>
              </a:defRPr>
            </a:lvl7pPr>
            <a:lvl8pPr marL="2400300" indent="0" algn="ctr" defTabSz="648891" rtl="0" fontAlgn="base">
              <a:spcBef>
                <a:spcPct val="20000"/>
              </a:spcBef>
              <a:spcAft>
                <a:spcPct val="0"/>
              </a:spcAft>
              <a:buNone/>
              <a:defRPr sz="1425">
                <a:solidFill>
                  <a:schemeClr val="tx1"/>
                </a:solidFill>
                <a:latin typeface="+mn-lt"/>
              </a:defRPr>
            </a:lvl8pPr>
            <a:lvl9pPr marL="2743200" indent="0" algn="ctr" defTabSz="648891" rtl="0" fontAlgn="base">
              <a:spcBef>
                <a:spcPct val="20000"/>
              </a:spcBef>
              <a:spcAft>
                <a:spcPct val="0"/>
              </a:spcAft>
              <a:buNone/>
              <a:defRPr sz="1425">
                <a:solidFill>
                  <a:schemeClr val="tx1"/>
                </a:solidFill>
                <a:latin typeface="+mn-lt"/>
              </a:defRPr>
            </a:lvl9pPr>
          </a:lstStyle>
          <a:p>
            <a:pPr algn="l" eaLnBrk="1" hangingPunct="1">
              <a:spcBef>
                <a:spcPct val="0"/>
              </a:spcBef>
            </a:pPr>
            <a:r>
              <a:rPr lang="en-CA" sz="1400" b="0" kern="0" dirty="0">
                <a:solidFill>
                  <a:srgbClr val="222223"/>
                </a:solidFill>
              </a:rPr>
              <a:t>Presented to the Gatineau Valley and its partners</a:t>
            </a:r>
          </a:p>
          <a:p>
            <a:pPr algn="l" eaLnBrk="1" hangingPunct="1">
              <a:spcBef>
                <a:spcPct val="0"/>
              </a:spcBef>
            </a:pPr>
            <a:endParaRPr lang="fr-CA" sz="1400" b="0" kern="0" dirty="0">
              <a:solidFill>
                <a:srgbClr val="222223"/>
              </a:solidFill>
            </a:endParaRPr>
          </a:p>
        </p:txBody>
      </p:sp>
      <p:pic>
        <p:nvPicPr>
          <p:cNvPr id="8" name="Picture 2" descr="Vallée-de-la-Gatineau - Geocentriq">
            <a:extLst>
              <a:ext uri="{FF2B5EF4-FFF2-40B4-BE49-F238E27FC236}">
                <a16:creationId xmlns:a16="http://schemas.microsoft.com/office/drawing/2014/main" id="{92EB8239-43CA-9BBD-F9AC-EEF9040B910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21411" y="4382192"/>
            <a:ext cx="1617173" cy="493915"/>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7F15E462-97C6-8D10-32E3-05B17E44F98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40255" y="4384369"/>
            <a:ext cx="1483424" cy="513110"/>
          </a:xfrm>
          <a:prstGeom prst="rect">
            <a:avLst/>
          </a:prstGeom>
        </p:spPr>
      </p:pic>
    </p:spTree>
    <p:extLst>
      <p:ext uri="{BB962C8B-B14F-4D97-AF65-F5344CB8AC3E}">
        <p14:creationId xmlns:p14="http://schemas.microsoft.com/office/powerpoint/2010/main" val="2207558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custDataLst>
              <p:tags r:id="rId1"/>
            </p:custDataLst>
          </p:nvPr>
        </p:nvSpPr>
        <p:spPr>
          <a:xfrm>
            <a:off x="8546089" y="4718832"/>
            <a:ext cx="466332" cy="274320"/>
          </a:xfrm>
        </p:spPr>
        <p:txBody>
          <a:bodyPr/>
          <a:lstStyle/>
          <a:p>
            <a:fld id="{C297CA5E-FF06-48ED-82CF-4AAA99EE0D5C}" type="slidenum">
              <a:rPr lang="fr-CA" smtClean="0"/>
              <a:pPr/>
              <a:t>10</a:t>
            </a:fld>
            <a:endParaRPr lang="fr-CA" dirty="0"/>
          </a:p>
        </p:txBody>
      </p:sp>
      <p:sp>
        <p:nvSpPr>
          <p:cNvPr id="28" name="Cadre 27">
            <a:extLst>
              <a:ext uri="{FF2B5EF4-FFF2-40B4-BE49-F238E27FC236}">
                <a16:creationId xmlns:a16="http://schemas.microsoft.com/office/drawing/2014/main" id="{9E2956F0-920F-66F3-1C31-23932CF9C972}"/>
              </a:ext>
            </a:extLst>
          </p:cNvPr>
          <p:cNvSpPr/>
          <p:nvPr>
            <p:custDataLst>
              <p:tags r:id="rId2"/>
            </p:custDataLst>
          </p:nvPr>
        </p:nvSpPr>
        <p:spPr>
          <a:xfrm>
            <a:off x="464423" y="730857"/>
            <a:ext cx="8215154" cy="3048663"/>
          </a:xfrm>
          <a:prstGeom prst="frame">
            <a:avLst>
              <a:gd name="adj1" fmla="val 1946"/>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200"/>
              </a:spcAft>
            </a:pPr>
            <a:r>
              <a:rPr lang="en-CA" sz="1100" dirty="0">
                <a:solidFill>
                  <a:srgbClr val="222223"/>
                </a:solidFill>
              </a:rPr>
              <a:t>Need for support, coaching or tools</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Several participants have trouble clearly identifying what type of support, coaching or tools they would need to hire, sponsor or mentor these potential workers. </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Some said that reaching out for support is complicated, because their activities are governed by acts and regulations.</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The following are the main needs cited with respect to young dropouts and young people some distance away from the job market.</a:t>
            </a:r>
          </a:p>
          <a:p>
            <a:pPr marL="449263" lvl="1" indent="-180975" algn="just">
              <a:lnSpc>
                <a:spcPts val="1200"/>
              </a:lnSpc>
              <a:spcAft>
                <a:spcPts val="200"/>
              </a:spcAft>
              <a:buFont typeface="Arial" panose="020B0604020202020204" pitchFamily="34" charset="0"/>
              <a:buChar char="•"/>
            </a:pPr>
            <a:r>
              <a:rPr lang="en-CA" sz="1100" b="0" dirty="0">
                <a:solidFill>
                  <a:srgbClr val="222223"/>
                </a:solidFill>
              </a:rPr>
              <a:t>Pre-employability work is required. For example, they should be told what is meant by joining the working force and creating awareness of attitudes, soft skills, discipline, etc. (4 participants)</a:t>
            </a:r>
          </a:p>
          <a:p>
            <a:pPr marL="449263" lvl="1" indent="-180975" algn="just">
              <a:lnSpc>
                <a:spcPts val="1200"/>
              </a:lnSpc>
              <a:spcAft>
                <a:spcPts val="200"/>
              </a:spcAft>
              <a:buFont typeface="Arial" panose="020B0604020202020204" pitchFamily="34" charset="0"/>
              <a:buChar char="•"/>
            </a:pPr>
            <a:r>
              <a:rPr lang="en-CA" sz="1100" b="0" dirty="0">
                <a:solidFill>
                  <a:srgbClr val="222223"/>
                </a:solidFill>
              </a:rPr>
              <a:t>Offer them support and coaching outside working hours. This should not be taken on by employers, as they have neither the competencies, nor the skills to do so. Without this support, the employer’s task of providing oversight during working hours will be more onerous and the risks of failure greater. (4 participants)</a:t>
            </a:r>
          </a:p>
          <a:p>
            <a:pPr marL="449263" lvl="1" indent="-180975" algn="just">
              <a:lnSpc>
                <a:spcPts val="1200"/>
              </a:lnSpc>
              <a:spcAft>
                <a:spcPts val="200"/>
              </a:spcAft>
              <a:buFont typeface="Arial" panose="020B0604020202020204" pitchFamily="34" charset="0"/>
              <a:buChar char="•"/>
            </a:pPr>
            <a:r>
              <a:rPr lang="en-CA" sz="1100" b="0" dirty="0">
                <a:solidFill>
                  <a:srgbClr val="222223"/>
                </a:solidFill>
              </a:rPr>
              <a:t>Provide a special oversight service through stakeholders for young people with an attention deficit or learning disorder. This is necessary for them to successfully join the work force. The participating companies would also like to see tax breaks to deal with this issue, as these young people require more supervision than the average. (4 participants)</a:t>
            </a:r>
          </a:p>
          <a:p>
            <a:pPr marL="449263" lvl="1" indent="-180975" algn="just">
              <a:lnSpc>
                <a:spcPts val="1200"/>
              </a:lnSpc>
              <a:spcAft>
                <a:spcPts val="500"/>
              </a:spcAft>
              <a:buFont typeface="Arial" panose="020B0604020202020204" pitchFamily="34" charset="0"/>
              <a:buChar char="•"/>
            </a:pPr>
            <a:r>
              <a:rPr lang="en-CA" sz="1100" b="0" dirty="0">
                <a:solidFill>
                  <a:srgbClr val="222223"/>
                </a:solidFill>
              </a:rPr>
              <a:t>Provide a service to drive these young people to their work place. Many do not have a car.</a:t>
            </a:r>
          </a:p>
          <a:p>
            <a:pPr marL="180975" lvl="1" indent="-180975" algn="just">
              <a:lnSpc>
                <a:spcPts val="1200"/>
              </a:lnSpc>
              <a:spcAft>
                <a:spcPts val="200"/>
              </a:spcAft>
              <a:buFont typeface="Arial" panose="020B0604020202020204" pitchFamily="34" charset="0"/>
              <a:buChar char="•"/>
            </a:pPr>
            <a:r>
              <a:rPr lang="en-CA" sz="1100" b="0" dirty="0">
                <a:solidFill>
                  <a:srgbClr val="222223"/>
                </a:solidFill>
              </a:rPr>
              <a:t>As far as sponsoring students pursuing a specialized education is concerned, only one participant mentioned a need. This would involve guidance to enable a qualified immigrant to obtain a work visa to be able to be employed in Canada (legal aspects, procedures to be followed, etc.).</a:t>
            </a:r>
          </a:p>
        </p:txBody>
      </p:sp>
      <p:sp>
        <p:nvSpPr>
          <p:cNvPr id="4" name="Rectangle 3">
            <a:extLst>
              <a:ext uri="{FF2B5EF4-FFF2-40B4-BE49-F238E27FC236}">
                <a16:creationId xmlns:a16="http://schemas.microsoft.com/office/drawing/2014/main" id="{663F21F5-657F-C98E-058D-044E8543647C}"/>
              </a:ext>
            </a:extLst>
          </p:cNvPr>
          <p:cNvSpPr>
            <a:spLocks noChangeArrowheads="1"/>
          </p:cNvSpPr>
          <p:nvPr>
            <p:custDataLst>
              <p:tags r:id="rId3"/>
            </p:custDataLst>
          </p:nvPr>
        </p:nvSpPr>
        <p:spPr bwMode="auto">
          <a:xfrm>
            <a:off x="319087" y="150348"/>
            <a:ext cx="8824913" cy="327422"/>
          </a:xfrm>
          <a:prstGeom prst="rect">
            <a:avLst/>
          </a:prstGeom>
          <a:noFill/>
          <a:ln w="9525" algn="ctr">
            <a:noFill/>
            <a:miter lim="800000"/>
            <a:headEnd/>
            <a:tailEnd/>
          </a:ln>
        </p:spPr>
        <p:txBody>
          <a:bodyPr lIns="68556" tIns="34278" rIns="68556" bIns="34278" anchor="ctr"/>
          <a:lstStyle/>
          <a:p>
            <a:pPr defTabSz="725091">
              <a:spcBef>
                <a:spcPts val="750"/>
              </a:spcBef>
              <a:spcAft>
                <a:spcPts val="750"/>
              </a:spcAft>
            </a:pPr>
            <a:r>
              <a:rPr lang="en-CA" sz="2100" dirty="0">
                <a:solidFill>
                  <a:srgbClr val="222223"/>
                </a:solidFill>
                <a:latin typeface="Trebuchet MS" panose="020B0603020202020204" pitchFamily="34" charset="0"/>
                <a:ea typeface="Cambria" panose="02040503050406030204" pitchFamily="18" charset="0"/>
                <a:cs typeface="Calibri" panose="020F0502020204030204" pitchFamily="34" charset="0"/>
              </a:rPr>
              <a:t>Sponsorship, mentoring or hiring of certain types of young people</a:t>
            </a:r>
          </a:p>
        </p:txBody>
      </p:sp>
    </p:spTree>
    <p:extLst>
      <p:ext uri="{BB962C8B-B14F-4D97-AF65-F5344CB8AC3E}">
        <p14:creationId xmlns:p14="http://schemas.microsoft.com/office/powerpoint/2010/main" val="394576743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Appareils électroniques&#10;&#10;Description générée automatiquement">
            <a:extLst>
              <a:ext uri="{FF2B5EF4-FFF2-40B4-BE49-F238E27FC236}">
                <a16:creationId xmlns:a16="http://schemas.microsoft.com/office/drawing/2014/main" id="{3D077D3E-B2A2-EC60-38EF-6ECDF6D69F07}"/>
              </a:ext>
            </a:extLst>
          </p:cNvPr>
          <p:cNvPicPr>
            <a:picLocks noChangeAspect="1"/>
          </p:cNvPicPr>
          <p:nvPr/>
        </p:nvPicPr>
        <p:blipFill rotWithShape="1">
          <a:blip r:embed="rId4" cstate="print">
            <a:duotone>
              <a:prstClr val="black"/>
              <a:schemeClr val="tx2">
                <a:tint val="45000"/>
                <a:satMod val="400000"/>
              </a:schemeClr>
            </a:duotone>
            <a:extLst>
              <a:ext uri="{28A0092B-C50C-407E-A947-70E740481C1C}">
                <a14:useLocalDpi xmlns:a14="http://schemas.microsoft.com/office/drawing/2010/main" val="0"/>
              </a:ext>
            </a:extLst>
          </a:blip>
          <a:srcRect t="7813" b="7813"/>
          <a:stretch/>
        </p:blipFill>
        <p:spPr>
          <a:xfrm>
            <a:off x="-1" y="0"/>
            <a:ext cx="9156931" cy="5150774"/>
          </a:xfrm>
          <a:prstGeom prst="rect">
            <a:avLst/>
          </a:prstGeom>
        </p:spPr>
      </p:pic>
      <p:sp>
        <p:nvSpPr>
          <p:cNvPr id="2" name="Forme libre 6">
            <a:extLst>
              <a:ext uri="{FF2B5EF4-FFF2-40B4-BE49-F238E27FC236}">
                <a16:creationId xmlns:a16="http://schemas.microsoft.com/office/drawing/2014/main" id="{31AC3725-ACF7-7DCF-DA27-B3BB7658D924}"/>
              </a:ext>
            </a:extLst>
          </p:cNvPr>
          <p:cNvSpPr/>
          <p:nvPr>
            <p:custDataLst>
              <p:tags r:id="rId1"/>
            </p:custDataLst>
          </p:nvPr>
        </p:nvSpPr>
        <p:spPr>
          <a:xfrm>
            <a:off x="5046" y="7274"/>
            <a:ext cx="9149046" cy="5143500"/>
          </a:xfrm>
          <a:custGeom>
            <a:avLst/>
            <a:gdLst>
              <a:gd name="connsiteX0" fmla="*/ 6889442 w 9149046"/>
              <a:gd name="connsiteY0" fmla="*/ 0 h 5143500"/>
              <a:gd name="connsiteX1" fmla="*/ 9149046 w 9149046"/>
              <a:gd name="connsiteY1" fmla="*/ 0 h 5143500"/>
              <a:gd name="connsiteX2" fmla="*/ 9149046 w 9149046"/>
              <a:gd name="connsiteY2" fmla="*/ 3215830 h 5143500"/>
              <a:gd name="connsiteX3" fmla="*/ 9118288 w 9149046"/>
              <a:gd name="connsiteY3" fmla="*/ 3219785 h 5143500"/>
              <a:gd name="connsiteX4" fmla="*/ 6744278 w 9149046"/>
              <a:gd name="connsiteY4" fmla="*/ 1331594 h 5143500"/>
              <a:gd name="connsiteX5" fmla="*/ 6888711 w 9149046"/>
              <a:gd name="connsiteY5" fmla="*/ 1523 h 5143500"/>
              <a:gd name="connsiteX6" fmla="*/ 0 w 9149046"/>
              <a:gd name="connsiteY6" fmla="*/ 0 h 5143500"/>
              <a:gd name="connsiteX7" fmla="*/ 4616694 w 9149046"/>
              <a:gd name="connsiteY7" fmla="*/ 0 h 5143500"/>
              <a:gd name="connsiteX8" fmla="*/ 4604157 w 9149046"/>
              <a:gd name="connsiteY8" fmla="*/ 46393 h 5143500"/>
              <a:gd name="connsiteX9" fmla="*/ 4554762 w 9149046"/>
              <a:gd name="connsiteY9" fmla="*/ 1729748 h 5143500"/>
              <a:gd name="connsiteX10" fmla="*/ 8139378 w 9149046"/>
              <a:gd name="connsiteY10" fmla="*/ 5118471 h 5143500"/>
              <a:gd name="connsiteX11" fmla="*/ 8328765 w 9149046"/>
              <a:gd name="connsiteY11" fmla="*/ 5143500 h 5143500"/>
              <a:gd name="connsiteX12" fmla="*/ 0 w 9149046"/>
              <a:gd name="connsiteY12"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9046" h="5143500">
                <a:moveTo>
                  <a:pt x="6889442" y="0"/>
                </a:moveTo>
                <a:lnTo>
                  <a:pt x="9149046" y="0"/>
                </a:lnTo>
                <a:lnTo>
                  <a:pt x="9149046" y="3215830"/>
                </a:lnTo>
                <a:lnTo>
                  <a:pt x="9118288" y="3219785"/>
                </a:lnTo>
                <a:cubicBezTo>
                  <a:pt x="7993192" y="3304961"/>
                  <a:pt x="6956811" y="2500344"/>
                  <a:pt x="6744278" y="1331594"/>
                </a:cubicBezTo>
                <a:cubicBezTo>
                  <a:pt x="6659265" y="864094"/>
                  <a:pt x="6718140" y="404720"/>
                  <a:pt x="6888711" y="1523"/>
                </a:cubicBezTo>
                <a:close/>
                <a:moveTo>
                  <a:pt x="0" y="0"/>
                </a:moveTo>
                <a:lnTo>
                  <a:pt x="4616694" y="0"/>
                </a:lnTo>
                <a:lnTo>
                  <a:pt x="4604157" y="46393"/>
                </a:lnTo>
                <a:cubicBezTo>
                  <a:pt x="4473154" y="584850"/>
                  <a:pt x="4450217" y="1154833"/>
                  <a:pt x="4554762" y="1729748"/>
                </a:cubicBezTo>
                <a:cubicBezTo>
                  <a:pt x="4881468" y="3526355"/>
                  <a:pt x="6356478" y="4839603"/>
                  <a:pt x="8139378" y="5118471"/>
                </a:cubicBezTo>
                <a:lnTo>
                  <a:pt x="8328765" y="5143500"/>
                </a:lnTo>
                <a:lnTo>
                  <a:pt x="0" y="5143500"/>
                </a:lnTo>
                <a:close/>
              </a:path>
            </a:pathLst>
          </a:custGeom>
          <a:solidFill>
            <a:schemeClr val="bg1">
              <a:alpha val="12157"/>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defTabSz="685800" fontAlgn="auto">
              <a:spcBef>
                <a:spcPts val="0"/>
              </a:spcBef>
              <a:spcAft>
                <a:spcPts val="0"/>
              </a:spcAft>
            </a:pPr>
            <a:endParaRPr lang="fr-CA" sz="1013" b="0" dirty="0">
              <a:solidFill>
                <a:prstClr val="white"/>
              </a:solidFill>
            </a:endParaRPr>
          </a:p>
        </p:txBody>
      </p:sp>
      <p:sp>
        <p:nvSpPr>
          <p:cNvPr id="3" name="Forme libre 9">
            <a:extLst>
              <a:ext uri="{FF2B5EF4-FFF2-40B4-BE49-F238E27FC236}">
                <a16:creationId xmlns:a16="http://schemas.microsoft.com/office/drawing/2014/main" id="{885739D9-4B2E-410A-5870-3AC8980E01CC}"/>
              </a:ext>
            </a:extLst>
          </p:cNvPr>
          <p:cNvSpPr/>
          <p:nvPr>
            <p:custDataLst>
              <p:tags r:id="rId2"/>
            </p:custDataLst>
          </p:nvPr>
        </p:nvSpPr>
        <p:spPr>
          <a:xfrm>
            <a:off x="-2" y="3006108"/>
            <a:ext cx="6532284" cy="1161288"/>
          </a:xfrm>
          <a:custGeom>
            <a:avLst/>
            <a:gdLst>
              <a:gd name="connsiteX0" fmla="*/ 0 w 3516584"/>
              <a:gd name="connsiteY0" fmla="*/ 0 h 931244"/>
              <a:gd name="connsiteX1" fmla="*/ 3050962 w 3516584"/>
              <a:gd name="connsiteY1" fmla="*/ 0 h 931244"/>
              <a:gd name="connsiteX2" fmla="*/ 3516584 w 3516584"/>
              <a:gd name="connsiteY2" fmla="*/ 465622 h 931244"/>
              <a:gd name="connsiteX3" fmla="*/ 3050962 w 3516584"/>
              <a:gd name="connsiteY3" fmla="*/ 931244 h 931244"/>
              <a:gd name="connsiteX4" fmla="*/ 0 w 3516584"/>
              <a:gd name="connsiteY4" fmla="*/ 931244 h 93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6584" h="931244">
                <a:moveTo>
                  <a:pt x="0" y="0"/>
                </a:moveTo>
                <a:lnTo>
                  <a:pt x="3050962" y="0"/>
                </a:lnTo>
                <a:cubicBezTo>
                  <a:pt x="3308118" y="0"/>
                  <a:pt x="3516584" y="208466"/>
                  <a:pt x="3516584" y="465622"/>
                </a:cubicBezTo>
                <a:cubicBezTo>
                  <a:pt x="3516584" y="722778"/>
                  <a:pt x="3308118" y="931244"/>
                  <a:pt x="3050962" y="931244"/>
                </a:cubicBezTo>
                <a:lnTo>
                  <a:pt x="0" y="931244"/>
                </a:lnTo>
                <a:close/>
              </a:path>
            </a:pathLst>
          </a:custGeom>
          <a:solidFill>
            <a:srgbClr val="ED7D3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806450" indent="-461963">
              <a:lnSpc>
                <a:spcPts val="4000"/>
              </a:lnSpc>
              <a:tabLst>
                <a:tab pos="806450" algn="l"/>
              </a:tabLst>
              <a:defRPr/>
            </a:pPr>
            <a:r>
              <a:rPr lang="fr-CA" sz="3200" dirty="0">
                <a:solidFill>
                  <a:prstClr val="white"/>
                </a:solidFill>
                <a:latin typeface="Trebuchet MS" panose="020B0603020202020204" pitchFamily="34" charset="0"/>
              </a:rPr>
              <a:t>2.	Digital technologies</a:t>
            </a:r>
          </a:p>
        </p:txBody>
      </p:sp>
      <p:sp>
        <p:nvSpPr>
          <p:cNvPr id="11" name="ZoneTexte 10">
            <a:extLst>
              <a:ext uri="{FF2B5EF4-FFF2-40B4-BE49-F238E27FC236}">
                <a16:creationId xmlns:a16="http://schemas.microsoft.com/office/drawing/2014/main" id="{3CDA5670-C441-20C0-D9A1-F6397318873D}"/>
              </a:ext>
            </a:extLst>
          </p:cNvPr>
          <p:cNvSpPr txBox="1"/>
          <p:nvPr/>
        </p:nvSpPr>
        <p:spPr>
          <a:xfrm>
            <a:off x="-10092" y="4920782"/>
            <a:ext cx="2473892" cy="215444"/>
          </a:xfrm>
          <a:prstGeom prst="rect">
            <a:avLst/>
          </a:prstGeom>
          <a:noFill/>
        </p:spPr>
        <p:txBody>
          <a:bodyPr wrap="square">
            <a:spAutoFit/>
          </a:bodyPr>
          <a:lstStyle/>
          <a:p>
            <a:r>
              <a:rPr lang="en-US" sz="800" b="0" dirty="0">
                <a:solidFill>
                  <a:schemeClr val="bg1"/>
                </a:solidFill>
                <a:latin typeface="inherit"/>
              </a:rPr>
              <a:t>Image de freepik.com.</a:t>
            </a:r>
            <a:endParaRPr lang="fr-CA" sz="800" b="0" dirty="0">
              <a:solidFill>
                <a:schemeClr val="bg1"/>
              </a:solidFill>
              <a:latin typeface="inherit"/>
            </a:endParaRPr>
          </a:p>
        </p:txBody>
      </p:sp>
    </p:spTree>
    <p:extLst>
      <p:ext uri="{BB962C8B-B14F-4D97-AF65-F5344CB8AC3E}">
        <p14:creationId xmlns:p14="http://schemas.microsoft.com/office/powerpoint/2010/main" val="274901458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custDataLst>
              <p:tags r:id="rId1"/>
            </p:custDataLst>
          </p:nvPr>
        </p:nvSpPr>
        <p:spPr>
          <a:xfrm>
            <a:off x="8546089" y="4718832"/>
            <a:ext cx="466332" cy="274320"/>
          </a:xfrm>
        </p:spPr>
        <p:txBody>
          <a:bodyPr/>
          <a:lstStyle/>
          <a:p>
            <a:fld id="{C297CA5E-FF06-48ED-82CF-4AAA99EE0D5C}" type="slidenum">
              <a:rPr lang="fr-CA" smtClean="0"/>
              <a:pPr/>
              <a:t>12</a:t>
            </a:fld>
            <a:endParaRPr lang="fr-CA" dirty="0"/>
          </a:p>
        </p:txBody>
      </p:sp>
      <p:sp>
        <p:nvSpPr>
          <p:cNvPr id="4" name="Rectangle 3"/>
          <p:cNvSpPr>
            <a:spLocks noChangeArrowheads="1"/>
          </p:cNvSpPr>
          <p:nvPr>
            <p:custDataLst>
              <p:tags r:id="rId2"/>
            </p:custDataLst>
          </p:nvPr>
        </p:nvSpPr>
        <p:spPr bwMode="auto">
          <a:xfrm>
            <a:off x="319087" y="251471"/>
            <a:ext cx="8824913" cy="327422"/>
          </a:xfrm>
          <a:prstGeom prst="rect">
            <a:avLst/>
          </a:prstGeom>
          <a:noFill/>
          <a:ln w="9525" algn="ctr">
            <a:noFill/>
            <a:miter lim="800000"/>
            <a:headEnd/>
            <a:tailEnd/>
          </a:ln>
        </p:spPr>
        <p:txBody>
          <a:bodyPr lIns="68556" tIns="34278" rIns="68556" bIns="34278" anchor="ctr"/>
          <a:lstStyle/>
          <a:p>
            <a:pPr defTabSz="725091">
              <a:spcBef>
                <a:spcPts val="750"/>
              </a:spcBef>
              <a:spcAft>
                <a:spcPts val="750"/>
              </a:spcAft>
            </a:pPr>
            <a:r>
              <a:rPr lang="en-CA" sz="2200" dirty="0">
                <a:solidFill>
                  <a:srgbClr val="222223"/>
                </a:solidFill>
                <a:latin typeface="Trebuchet MS" panose="020B0603020202020204" pitchFamily="34" charset="0"/>
                <a:ea typeface="Cambria" panose="02040503050406030204" pitchFamily="18" charset="0"/>
                <a:cs typeface="Calibri" panose="020F0502020204030204" pitchFamily="34" charset="0"/>
              </a:rPr>
              <a:t>Understanding and characteristics of the challenge</a:t>
            </a:r>
          </a:p>
        </p:txBody>
      </p:sp>
      <p:sp>
        <p:nvSpPr>
          <p:cNvPr id="28" name="Cadre 27">
            <a:extLst>
              <a:ext uri="{FF2B5EF4-FFF2-40B4-BE49-F238E27FC236}">
                <a16:creationId xmlns:a16="http://schemas.microsoft.com/office/drawing/2014/main" id="{9E2956F0-920F-66F3-1C31-23932CF9C972}"/>
              </a:ext>
            </a:extLst>
          </p:cNvPr>
          <p:cNvSpPr/>
          <p:nvPr>
            <p:custDataLst>
              <p:tags r:id="rId3"/>
            </p:custDataLst>
          </p:nvPr>
        </p:nvSpPr>
        <p:spPr>
          <a:xfrm>
            <a:off x="319087" y="721799"/>
            <a:ext cx="8399940" cy="3377761"/>
          </a:xfrm>
          <a:prstGeom prst="frame">
            <a:avLst>
              <a:gd name="adj1" fmla="val 1946"/>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80975" indent="-180975" algn="just">
              <a:lnSpc>
                <a:spcPts val="1200"/>
              </a:lnSpc>
              <a:spcAft>
                <a:spcPts val="200"/>
              </a:spcAft>
              <a:buFont typeface="Arial" panose="020B0604020202020204" pitchFamily="34" charset="0"/>
              <a:buChar char="•"/>
            </a:pPr>
            <a:r>
              <a:rPr lang="en-CA" sz="1100" b="0" dirty="0">
                <a:solidFill>
                  <a:srgbClr val="222223"/>
                </a:solidFill>
              </a:rPr>
              <a:t>Judging from the comments made by participants, most had a poor understanding of what digital technologies were about and what is meant by digitization.  For many, it can be summarized by online sales, online reservations and electronic communications with customers.</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The following are a few examples of technologies that participating companies have brought in or are planning to bring in along with their impact: </a:t>
            </a:r>
          </a:p>
          <a:p>
            <a:pPr marL="541338" lvl="1" indent="-180975" algn="just">
              <a:lnSpc>
                <a:spcPts val="1200"/>
              </a:lnSpc>
              <a:spcAft>
                <a:spcPts val="200"/>
              </a:spcAft>
              <a:buFont typeface="Arial" panose="020B0604020202020204" pitchFamily="34" charset="0"/>
              <a:buChar char="•"/>
            </a:pPr>
            <a:r>
              <a:rPr lang="en-CA" sz="1100" b="0" dirty="0">
                <a:solidFill>
                  <a:srgbClr val="222223"/>
                </a:solidFill>
              </a:rPr>
              <a:t>Online sales and presence in social media, changes on ways of doing promotion and contacting customers; changes in internal processes to deliver services and deliveries.</a:t>
            </a:r>
          </a:p>
          <a:p>
            <a:pPr marL="541338" lvl="1" indent="-180975" algn="just">
              <a:lnSpc>
                <a:spcPts val="1200"/>
              </a:lnSpc>
              <a:spcAft>
                <a:spcPts val="200"/>
              </a:spcAft>
              <a:buFont typeface="Arial" panose="020B0604020202020204" pitchFamily="34" charset="0"/>
              <a:buChar char="•"/>
            </a:pPr>
            <a:r>
              <a:rPr lang="en-CA" sz="1100" b="0" dirty="0">
                <a:solidFill>
                  <a:srgbClr val="222223"/>
                </a:solidFill>
              </a:rPr>
              <a:t>Revamping of the website – from information-related to transactional and interactive in nature – and referencing in search engines, maintaining the loyalty of certain customers who would go elsewhere and attraction of new customers. </a:t>
            </a:r>
          </a:p>
          <a:p>
            <a:pPr marL="541338" lvl="1" indent="-180975" algn="just">
              <a:lnSpc>
                <a:spcPts val="1200"/>
              </a:lnSpc>
              <a:spcAft>
                <a:spcPts val="200"/>
              </a:spcAft>
              <a:buFont typeface="Arial" panose="020B0604020202020204" pitchFamily="34" charset="0"/>
              <a:buChar char="•"/>
            </a:pPr>
            <a:r>
              <a:rPr lang="en-CA" sz="1100" b="0" dirty="0">
                <a:solidFill>
                  <a:srgbClr val="222223"/>
                </a:solidFill>
              </a:rPr>
              <a:t>Automation and robotization of some duties – cutting down on errors, making work easier, saving time and eliminating tasks that are duller or less gratifying.</a:t>
            </a:r>
          </a:p>
          <a:p>
            <a:pPr marL="541338" lvl="1" indent="-180975" algn="just">
              <a:lnSpc>
                <a:spcPts val="1200"/>
              </a:lnSpc>
              <a:spcAft>
                <a:spcPts val="200"/>
              </a:spcAft>
              <a:buFont typeface="Arial" panose="020B0604020202020204" pitchFamily="34" charset="0"/>
              <a:buChar char="•"/>
            </a:pPr>
            <a:r>
              <a:rPr lang="en-CA" sz="1100" b="0" dirty="0">
                <a:solidFill>
                  <a:srgbClr val="222223"/>
                </a:solidFill>
              </a:rPr>
              <a:t>New telephone system that meets teleworking and online transaction needs; increase in call capacity and transactions.</a:t>
            </a:r>
          </a:p>
          <a:p>
            <a:pPr marL="541338" lvl="1" indent="-180975" algn="just">
              <a:lnSpc>
                <a:spcPts val="1200"/>
              </a:lnSpc>
              <a:spcAft>
                <a:spcPts val="200"/>
              </a:spcAft>
              <a:buFont typeface="Arial" panose="020B0604020202020204" pitchFamily="34" charset="0"/>
              <a:buChar char="•"/>
            </a:pPr>
            <a:r>
              <a:rPr lang="en-CA" sz="1100" b="0" dirty="0">
                <a:solidFill>
                  <a:srgbClr val="222223"/>
                </a:solidFill>
              </a:rPr>
              <a:t>Use of the cloud to facilitate operations and eliminate hard-copy forms.</a:t>
            </a:r>
          </a:p>
          <a:p>
            <a:pPr marL="541338" lvl="1" indent="-180975" algn="just">
              <a:lnSpc>
                <a:spcPts val="1200"/>
              </a:lnSpc>
              <a:spcAft>
                <a:spcPts val="600"/>
              </a:spcAft>
              <a:buFont typeface="Arial" panose="020B0604020202020204" pitchFamily="34" charset="0"/>
              <a:buChar char="•"/>
            </a:pPr>
            <a:r>
              <a:rPr lang="en-CA" sz="1100" b="0" dirty="0">
                <a:solidFill>
                  <a:srgbClr val="222223"/>
                </a:solidFill>
              </a:rPr>
              <a:t>Sensory detection equipment  and new tools for maintenance and repairs.</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Several participants made known their major concerns about digitization, particularly online sales and robotization/automation: the danger of dehumanizing services, tasks and relations with customers. In their view, customers still need human contact to establish and maintain a level of trust with the company. Companies are therefore confronting a challenge, and that is to establish or pursue digitization to remain competitive, while at the same time still being “human” and offering personalized service. (7 participants)</a:t>
            </a:r>
          </a:p>
          <a:p>
            <a:pPr marL="180975" indent="-180975" algn="just">
              <a:lnSpc>
                <a:spcPts val="1200"/>
              </a:lnSpc>
              <a:spcAft>
                <a:spcPts val="200"/>
              </a:spcAft>
              <a:buFont typeface="Arial" panose="020B0604020202020204" pitchFamily="34" charset="0"/>
              <a:buChar char="•"/>
            </a:pPr>
            <a:endParaRPr lang="fr-CA" sz="1100" b="0" dirty="0">
              <a:solidFill>
                <a:srgbClr val="222223"/>
              </a:solidFill>
            </a:endParaRPr>
          </a:p>
        </p:txBody>
      </p:sp>
    </p:spTree>
    <p:extLst>
      <p:ext uri="{BB962C8B-B14F-4D97-AF65-F5344CB8AC3E}">
        <p14:creationId xmlns:p14="http://schemas.microsoft.com/office/powerpoint/2010/main" val="349217217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custDataLst>
              <p:tags r:id="rId1"/>
            </p:custDataLst>
          </p:nvPr>
        </p:nvSpPr>
        <p:spPr>
          <a:xfrm>
            <a:off x="8546089" y="4718832"/>
            <a:ext cx="466332" cy="274320"/>
          </a:xfrm>
        </p:spPr>
        <p:txBody>
          <a:bodyPr/>
          <a:lstStyle/>
          <a:p>
            <a:fld id="{C297CA5E-FF06-48ED-82CF-4AAA99EE0D5C}" type="slidenum">
              <a:rPr lang="fr-CA" smtClean="0"/>
              <a:pPr/>
              <a:t>13</a:t>
            </a:fld>
            <a:endParaRPr lang="fr-CA" dirty="0"/>
          </a:p>
        </p:txBody>
      </p:sp>
      <p:sp>
        <p:nvSpPr>
          <p:cNvPr id="4" name="Rectangle 3"/>
          <p:cNvSpPr>
            <a:spLocks noChangeArrowheads="1"/>
          </p:cNvSpPr>
          <p:nvPr>
            <p:custDataLst>
              <p:tags r:id="rId2"/>
            </p:custDataLst>
          </p:nvPr>
        </p:nvSpPr>
        <p:spPr bwMode="auto">
          <a:xfrm>
            <a:off x="319087" y="251471"/>
            <a:ext cx="8824913" cy="327422"/>
          </a:xfrm>
          <a:prstGeom prst="rect">
            <a:avLst/>
          </a:prstGeom>
          <a:noFill/>
          <a:ln w="9525" algn="ctr">
            <a:noFill/>
            <a:miter lim="800000"/>
            <a:headEnd/>
            <a:tailEnd/>
          </a:ln>
        </p:spPr>
        <p:txBody>
          <a:bodyPr lIns="68556" tIns="34278" rIns="68556" bIns="34278" anchor="ctr"/>
          <a:lstStyle/>
          <a:p>
            <a:pPr defTabSz="725091">
              <a:spcBef>
                <a:spcPts val="750"/>
              </a:spcBef>
              <a:spcAft>
                <a:spcPts val="750"/>
              </a:spcAft>
            </a:pPr>
            <a:r>
              <a:rPr lang="en-CA" sz="2200" dirty="0">
                <a:solidFill>
                  <a:srgbClr val="222223"/>
                </a:solidFill>
                <a:latin typeface="Trebuchet MS" panose="020B0603020202020204" pitchFamily="34" charset="0"/>
                <a:ea typeface="Cambria" panose="02040503050406030204" pitchFamily="18" charset="0"/>
                <a:cs typeface="Calibri" panose="020F0502020204030204" pitchFamily="34" charset="0"/>
              </a:rPr>
              <a:t>Understanding and characteristics of the challenge</a:t>
            </a:r>
          </a:p>
        </p:txBody>
      </p:sp>
      <p:sp>
        <p:nvSpPr>
          <p:cNvPr id="28" name="Cadre 27">
            <a:extLst>
              <a:ext uri="{FF2B5EF4-FFF2-40B4-BE49-F238E27FC236}">
                <a16:creationId xmlns:a16="http://schemas.microsoft.com/office/drawing/2014/main" id="{9E2956F0-920F-66F3-1C31-23932CF9C972}"/>
              </a:ext>
            </a:extLst>
          </p:cNvPr>
          <p:cNvSpPr/>
          <p:nvPr>
            <p:custDataLst>
              <p:tags r:id="rId3"/>
            </p:custDataLst>
          </p:nvPr>
        </p:nvSpPr>
        <p:spPr>
          <a:xfrm>
            <a:off x="319087" y="743559"/>
            <a:ext cx="8399940" cy="2345039"/>
          </a:xfrm>
          <a:prstGeom prst="frame">
            <a:avLst>
              <a:gd name="adj1" fmla="val 1946"/>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80975" indent="-180975" algn="just">
              <a:lnSpc>
                <a:spcPts val="1200"/>
              </a:lnSpc>
              <a:spcAft>
                <a:spcPts val="200"/>
              </a:spcAft>
              <a:buFont typeface="Arial" panose="020B0604020202020204" pitchFamily="34" charset="0"/>
              <a:buChar char="•"/>
            </a:pPr>
            <a:r>
              <a:rPr lang="en-CA" sz="1100" b="0" dirty="0">
                <a:solidFill>
                  <a:srgbClr val="222223"/>
                </a:solidFill>
              </a:rPr>
              <a:t>All participants who invested in technologies, without having gone all in with digitization, mentioned the connection with the issue of employee competency development and training.</a:t>
            </a:r>
          </a:p>
          <a:p>
            <a:pPr marL="541338" lvl="1" indent="-180975" algn="just">
              <a:lnSpc>
                <a:spcPts val="1200"/>
              </a:lnSpc>
              <a:spcAft>
                <a:spcPts val="200"/>
              </a:spcAft>
              <a:buFont typeface="Arial" panose="020B0604020202020204" pitchFamily="34" charset="0"/>
              <a:buChar char="•"/>
            </a:pPr>
            <a:r>
              <a:rPr lang="en-CA" sz="1100" b="0" dirty="0">
                <a:solidFill>
                  <a:srgbClr val="222223"/>
                </a:solidFill>
              </a:rPr>
              <a:t>A major effort must be made to train personnel whose duties have been affected by technological change.</a:t>
            </a:r>
          </a:p>
          <a:p>
            <a:pPr marL="541338" lvl="1" indent="-180975" algn="just">
              <a:lnSpc>
                <a:spcPts val="1200"/>
              </a:lnSpc>
              <a:spcAft>
                <a:spcPts val="600"/>
              </a:spcAft>
              <a:buFont typeface="Arial" panose="020B0604020202020204" pitchFamily="34" charset="0"/>
              <a:buChar char="•"/>
            </a:pPr>
            <a:r>
              <a:rPr lang="en-CA" sz="1100" b="0" dirty="0">
                <a:solidFill>
                  <a:srgbClr val="222223"/>
                </a:solidFill>
              </a:rPr>
              <a:t>Managers and some employees must constantly keep up with new technological trends  (e.g., virtual reality).</a:t>
            </a:r>
          </a:p>
          <a:p>
            <a:pPr marL="180975" indent="-180975" algn="just">
              <a:lnSpc>
                <a:spcPts val="1200"/>
              </a:lnSpc>
              <a:spcAft>
                <a:spcPts val="200"/>
              </a:spcAft>
              <a:buFont typeface="Arial" panose="020B0604020202020204" pitchFamily="34" charset="0"/>
              <a:buChar char="•"/>
            </a:pPr>
            <a:r>
              <a:rPr lang="en-CA" sz="1100" b="0" dirty="0">
                <a:solidFill>
                  <a:srgbClr val="222223"/>
                </a:solidFill>
                <a:latin typeface="Calibri" panose="020F0502020204030204" pitchFamily="34" charset="0"/>
                <a:cs typeface="Calibri" panose="020F0502020204030204" pitchFamily="34" charset="0"/>
              </a:rPr>
              <a:t>Some participants made reference to an issue associated with digital technologies – cybersecurity and protection of customer data. The more a company gets into digital technology, the more it is subject to cyberattacks. They mention that they lack some or all of the competencies required to fight cyberattacks and data theft, and they are aware of the vulnerability of their company. </a:t>
            </a:r>
            <a:endParaRPr lang="en-CA" sz="1100" b="0" dirty="0">
              <a:solidFill>
                <a:srgbClr val="222223"/>
              </a:solidFill>
            </a:endParaRPr>
          </a:p>
          <a:p>
            <a:pPr marL="180975" indent="-180975" algn="just">
              <a:lnSpc>
                <a:spcPts val="1200"/>
              </a:lnSpc>
              <a:spcAft>
                <a:spcPts val="200"/>
              </a:spcAft>
              <a:buFont typeface="Arial" panose="020B0604020202020204" pitchFamily="34" charset="0"/>
              <a:buChar char="•"/>
            </a:pPr>
            <a:r>
              <a:rPr lang="en-CA" sz="1100" b="0" dirty="0">
                <a:solidFill>
                  <a:srgbClr val="222223"/>
                </a:solidFill>
              </a:rPr>
              <a:t>Two participants said they have no digital technology or do not sell online. To date, their business is doing well. Demand has remained steady, and they have never felt the need to digitize. However, this limits them to emails and presence in some social media. </a:t>
            </a:r>
          </a:p>
          <a:p>
            <a:pPr marL="180975" indent="-180975" algn="just">
              <a:lnSpc>
                <a:spcPts val="1200"/>
              </a:lnSpc>
              <a:spcAft>
                <a:spcPts val="200"/>
              </a:spcAft>
              <a:buFont typeface="Arial" panose="020B0604020202020204" pitchFamily="34" charset="0"/>
              <a:buChar char="•"/>
            </a:pPr>
            <a:endParaRPr lang="fr-CA" sz="1100" b="0" dirty="0">
              <a:solidFill>
                <a:srgbClr val="222223"/>
              </a:solidFill>
            </a:endParaRPr>
          </a:p>
        </p:txBody>
      </p:sp>
    </p:spTree>
    <p:extLst>
      <p:ext uri="{BB962C8B-B14F-4D97-AF65-F5344CB8AC3E}">
        <p14:creationId xmlns:p14="http://schemas.microsoft.com/office/powerpoint/2010/main" val="376278360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custDataLst>
              <p:tags r:id="rId1"/>
            </p:custDataLst>
          </p:nvPr>
        </p:nvSpPr>
        <p:spPr>
          <a:xfrm>
            <a:off x="8546089" y="4718832"/>
            <a:ext cx="466332" cy="274320"/>
          </a:xfrm>
        </p:spPr>
        <p:txBody>
          <a:bodyPr/>
          <a:lstStyle/>
          <a:p>
            <a:fld id="{C297CA5E-FF06-48ED-82CF-4AAA99EE0D5C}" type="slidenum">
              <a:rPr lang="fr-CA" smtClean="0"/>
              <a:pPr/>
              <a:t>14</a:t>
            </a:fld>
            <a:endParaRPr lang="fr-CA" dirty="0"/>
          </a:p>
        </p:txBody>
      </p:sp>
      <p:sp>
        <p:nvSpPr>
          <p:cNvPr id="4" name="Rectangle 3"/>
          <p:cNvSpPr>
            <a:spLocks noChangeArrowheads="1"/>
          </p:cNvSpPr>
          <p:nvPr>
            <p:custDataLst>
              <p:tags r:id="rId2"/>
            </p:custDataLst>
          </p:nvPr>
        </p:nvSpPr>
        <p:spPr bwMode="auto">
          <a:xfrm>
            <a:off x="319087" y="251471"/>
            <a:ext cx="8824913" cy="327422"/>
          </a:xfrm>
          <a:prstGeom prst="rect">
            <a:avLst/>
          </a:prstGeom>
          <a:noFill/>
          <a:ln w="9525" algn="ctr">
            <a:noFill/>
            <a:miter lim="800000"/>
            <a:headEnd/>
            <a:tailEnd/>
          </a:ln>
        </p:spPr>
        <p:txBody>
          <a:bodyPr lIns="68556" tIns="34278" rIns="68556" bIns="34278" anchor="ctr"/>
          <a:lstStyle/>
          <a:p>
            <a:pPr defTabSz="725091">
              <a:spcBef>
                <a:spcPts val="750"/>
              </a:spcBef>
              <a:spcAft>
                <a:spcPts val="750"/>
              </a:spcAft>
            </a:pPr>
            <a:r>
              <a:rPr lang="en-CA" sz="2200" dirty="0">
                <a:solidFill>
                  <a:srgbClr val="222223"/>
                </a:solidFill>
                <a:latin typeface="Trebuchet MS" panose="020B0603020202020204" pitchFamily="34" charset="0"/>
                <a:ea typeface="Cambria" panose="02040503050406030204" pitchFamily="18" charset="0"/>
                <a:cs typeface="Calibri" panose="020F0502020204030204" pitchFamily="34" charset="0"/>
              </a:rPr>
              <a:t>Impediments to digital technology implementation</a:t>
            </a:r>
          </a:p>
        </p:txBody>
      </p:sp>
      <p:sp>
        <p:nvSpPr>
          <p:cNvPr id="28" name="Cadre 27">
            <a:extLst>
              <a:ext uri="{FF2B5EF4-FFF2-40B4-BE49-F238E27FC236}">
                <a16:creationId xmlns:a16="http://schemas.microsoft.com/office/drawing/2014/main" id="{9E2956F0-920F-66F3-1C31-23932CF9C972}"/>
              </a:ext>
            </a:extLst>
          </p:cNvPr>
          <p:cNvSpPr/>
          <p:nvPr>
            <p:custDataLst>
              <p:tags r:id="rId3"/>
            </p:custDataLst>
          </p:nvPr>
        </p:nvSpPr>
        <p:spPr>
          <a:xfrm>
            <a:off x="319087" y="692804"/>
            <a:ext cx="8502624" cy="4066574"/>
          </a:xfrm>
          <a:prstGeom prst="frame">
            <a:avLst>
              <a:gd name="adj1" fmla="val 1946"/>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200"/>
              </a:spcAft>
            </a:pPr>
            <a:r>
              <a:rPr lang="en-CA" sz="1100" b="0" dirty="0">
                <a:solidFill>
                  <a:srgbClr val="222223"/>
                </a:solidFill>
              </a:rPr>
              <a:t>Participants identified several factors that could either impede or slow down digital technology implementation.</a:t>
            </a:r>
          </a:p>
          <a:p>
            <a:pPr marL="180975" indent="-180975" algn="just">
              <a:lnSpc>
                <a:spcPts val="1200"/>
              </a:lnSpc>
              <a:spcAft>
                <a:spcPts val="200"/>
              </a:spcAft>
              <a:buFont typeface="Arial" panose="020B0604020202020204" pitchFamily="34" charset="0"/>
              <a:buChar char="•"/>
            </a:pPr>
            <a:r>
              <a:rPr lang="en-CA" sz="1100" b="0" i="1" dirty="0">
                <a:solidFill>
                  <a:srgbClr val="222223"/>
                </a:solidFill>
              </a:rPr>
              <a:t>Managers’ lack of familiarity with the technology</a:t>
            </a:r>
            <a:r>
              <a:rPr lang="en-CA" sz="1100" b="0" dirty="0">
                <a:solidFill>
                  <a:srgbClr val="222223"/>
                </a:solidFill>
              </a:rPr>
              <a:t>. At least three participants claimed they had very little or no basic knowledge of technology. They are able to communicate by email or search the Internet, but that is all. However, they are openminded on this and are aware that they will have to make the required effort to understand and master the technology.</a:t>
            </a:r>
          </a:p>
          <a:p>
            <a:pPr marL="180975" indent="-180975" algn="just">
              <a:lnSpc>
                <a:spcPts val="1200"/>
              </a:lnSpc>
              <a:spcAft>
                <a:spcPts val="200"/>
              </a:spcAft>
              <a:buFont typeface="Arial" panose="020B0604020202020204" pitchFamily="34" charset="0"/>
              <a:buChar char="•"/>
            </a:pPr>
            <a:r>
              <a:rPr lang="en-CA" sz="1100" b="0" i="1" dirty="0">
                <a:solidFill>
                  <a:srgbClr val="222223"/>
                </a:solidFill>
              </a:rPr>
              <a:t>Resistance to change</a:t>
            </a:r>
            <a:r>
              <a:rPr lang="en-CA" sz="1100" b="0" dirty="0">
                <a:solidFill>
                  <a:srgbClr val="222223"/>
                </a:solidFill>
              </a:rPr>
              <a:t>. Several participants, particularly the older ones, said their company has always done well without digitization and believe they do not need it. Meanwhile, others, while not close-minded about digitization, pointed out it is easier to cling to old habits rather than take a leap into the unknown. However, younger managers are much more open to technological change and to digitization (4 participants) </a:t>
            </a:r>
          </a:p>
          <a:p>
            <a:pPr marL="180975" indent="-180975" algn="just">
              <a:lnSpc>
                <a:spcPts val="1200"/>
              </a:lnSpc>
              <a:spcAft>
                <a:spcPts val="200"/>
              </a:spcAft>
              <a:buFont typeface="Arial" panose="020B0604020202020204" pitchFamily="34" charset="0"/>
              <a:buChar char="•"/>
            </a:pPr>
            <a:r>
              <a:rPr lang="en-CA" sz="1100" b="0" i="1" dirty="0">
                <a:solidFill>
                  <a:srgbClr val="222223"/>
                </a:solidFill>
              </a:rPr>
              <a:t>The lack of qualified managers and personnel</a:t>
            </a:r>
            <a:r>
              <a:rPr lang="en-CA" sz="1100" b="0" dirty="0">
                <a:solidFill>
                  <a:srgbClr val="222223"/>
                </a:solidFill>
              </a:rPr>
              <a:t>. In general, managers and personnel do not have enough of the competencies needed to embark on digitization without the assistance of consultants. (5 participants)</a:t>
            </a:r>
          </a:p>
          <a:p>
            <a:pPr marL="180975" indent="-180975" algn="just">
              <a:lnSpc>
                <a:spcPts val="1200"/>
              </a:lnSpc>
              <a:spcAft>
                <a:spcPts val="200"/>
              </a:spcAft>
              <a:buFont typeface="Arial" panose="020B0604020202020204" pitchFamily="34" charset="0"/>
              <a:buChar char="•"/>
            </a:pPr>
            <a:r>
              <a:rPr lang="en-CA" sz="1100" b="0" i="1" dirty="0">
                <a:solidFill>
                  <a:srgbClr val="222223"/>
                </a:solidFill>
              </a:rPr>
              <a:t>A lack of knowledge about which digital technology is relevant to the company</a:t>
            </a:r>
            <a:r>
              <a:rPr lang="en-CA" sz="1100" b="0" i="0" u="none" strike="noStrike" dirty="0">
                <a:solidFill>
                  <a:schemeClr val="tx1"/>
                </a:solidFill>
                <a:effectLst/>
                <a:latin typeface="+mn-lt"/>
              </a:rPr>
              <a:t>. </a:t>
            </a:r>
            <a:r>
              <a:rPr lang="en-CA" sz="1100" b="0" dirty="0">
                <a:solidFill>
                  <a:srgbClr val="222223"/>
                </a:solidFill>
              </a:rPr>
              <a:t>Following up on the preceding point, several managers, though open to digitization, do not know what technologies their company needs, where to start and how to go about implementation. They see this as a huge and daunting task. </a:t>
            </a:r>
          </a:p>
          <a:p>
            <a:pPr marL="180975" indent="-180975" algn="just">
              <a:lnSpc>
                <a:spcPts val="1200"/>
              </a:lnSpc>
              <a:spcAft>
                <a:spcPts val="200"/>
              </a:spcAft>
              <a:buFont typeface="Arial" panose="020B0604020202020204" pitchFamily="34" charset="0"/>
              <a:buChar char="•"/>
            </a:pPr>
            <a:r>
              <a:rPr lang="en-CA" sz="1100" b="0" i="1" dirty="0">
                <a:solidFill>
                  <a:srgbClr val="222223"/>
                </a:solidFill>
              </a:rPr>
              <a:t>The difficulty evaluating their return on investment</a:t>
            </a:r>
            <a:r>
              <a:rPr lang="en-CA" sz="1100" b="0" i="0" u="none" strike="noStrike" dirty="0">
                <a:solidFill>
                  <a:schemeClr val="tx1"/>
                </a:solidFill>
                <a:effectLst/>
                <a:latin typeface="+mn-lt"/>
              </a:rPr>
              <a:t>.</a:t>
            </a:r>
            <a:r>
              <a:rPr lang="en-CA" sz="1100" b="0" dirty="0">
                <a:solidFill>
                  <a:srgbClr val="222223"/>
                </a:solidFill>
              </a:rPr>
              <a:t> Two participants open to digitization have trouble seeing or understanding the financial benefits of going the digital route.</a:t>
            </a:r>
          </a:p>
          <a:p>
            <a:pPr marL="180975" indent="-180975" algn="just">
              <a:lnSpc>
                <a:spcPts val="1200"/>
              </a:lnSpc>
              <a:spcAft>
                <a:spcPts val="200"/>
              </a:spcAft>
              <a:buFont typeface="Arial" panose="020B0604020202020204" pitchFamily="34" charset="0"/>
              <a:buChar char="•"/>
            </a:pPr>
            <a:r>
              <a:rPr lang="en-CA" sz="1100" b="0" i="1" dirty="0">
                <a:solidFill>
                  <a:srgbClr val="222223"/>
                </a:solidFill>
              </a:rPr>
              <a:t>Costs and insufficient financial capacity</a:t>
            </a:r>
            <a:r>
              <a:rPr lang="en-CA" sz="1100" b="0" dirty="0">
                <a:solidFill>
                  <a:srgbClr val="222223"/>
                </a:solidFill>
              </a:rPr>
              <a:t>. Whether the issue is purchasing equipment or robots, changing various processes (production, suppliers, customer transactions, internal communication, etc.) or obtaining the services of outside consultants, digitization is expensive, and for very small companies, the cost is proportionately higher than for medium-sized and large businesses. (4 participants)</a:t>
            </a:r>
          </a:p>
          <a:p>
            <a:pPr marL="180975" indent="-180975" algn="just">
              <a:lnSpc>
                <a:spcPts val="1200"/>
              </a:lnSpc>
              <a:spcAft>
                <a:spcPts val="200"/>
              </a:spcAft>
              <a:buFont typeface="Arial" panose="020B0604020202020204" pitchFamily="34" charset="0"/>
              <a:buChar char="•"/>
            </a:pPr>
            <a:r>
              <a:rPr lang="en-CA" sz="1100" b="0" i="1" dirty="0">
                <a:solidFill>
                  <a:srgbClr val="222223"/>
                </a:solidFill>
              </a:rPr>
              <a:t>Time constraints</a:t>
            </a:r>
            <a:r>
              <a:rPr lang="en-CA" sz="1100" b="0" dirty="0">
                <a:solidFill>
                  <a:srgbClr val="222223"/>
                </a:solidFill>
              </a:rPr>
              <a:t>. Notwithstanding the preceding factors, managers of very small companies must be versatile and be able to wear several hats simultaneously (managing personnel, operations, suppliers, customer relations, etc.). In addition, they have to put out fires constantly and meet demands. In spite of their willingness to embark on digitization, they have little time to devote to it. Labour shortages also cut into their time, because the staff is often swamped. (4 participants)</a:t>
            </a:r>
          </a:p>
        </p:txBody>
      </p:sp>
    </p:spTree>
    <p:extLst>
      <p:ext uri="{BB962C8B-B14F-4D97-AF65-F5344CB8AC3E}">
        <p14:creationId xmlns:p14="http://schemas.microsoft.com/office/powerpoint/2010/main" val="394649493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custDataLst>
              <p:tags r:id="rId1"/>
            </p:custDataLst>
          </p:nvPr>
        </p:nvSpPr>
        <p:spPr>
          <a:xfrm>
            <a:off x="8546089" y="4718832"/>
            <a:ext cx="466332" cy="274320"/>
          </a:xfrm>
        </p:spPr>
        <p:txBody>
          <a:bodyPr/>
          <a:lstStyle/>
          <a:p>
            <a:fld id="{C297CA5E-FF06-48ED-82CF-4AAA99EE0D5C}" type="slidenum">
              <a:rPr lang="fr-CA" smtClean="0"/>
              <a:pPr/>
              <a:t>15</a:t>
            </a:fld>
            <a:endParaRPr lang="fr-CA" dirty="0"/>
          </a:p>
        </p:txBody>
      </p:sp>
      <p:sp>
        <p:nvSpPr>
          <p:cNvPr id="4" name="Rectangle 3"/>
          <p:cNvSpPr>
            <a:spLocks noChangeArrowheads="1"/>
          </p:cNvSpPr>
          <p:nvPr>
            <p:custDataLst>
              <p:tags r:id="rId2"/>
            </p:custDataLst>
          </p:nvPr>
        </p:nvSpPr>
        <p:spPr bwMode="auto">
          <a:xfrm>
            <a:off x="319087" y="251471"/>
            <a:ext cx="8824913" cy="327422"/>
          </a:xfrm>
          <a:prstGeom prst="rect">
            <a:avLst/>
          </a:prstGeom>
          <a:noFill/>
          <a:ln w="9525" algn="ctr">
            <a:noFill/>
            <a:miter lim="800000"/>
            <a:headEnd/>
            <a:tailEnd/>
          </a:ln>
        </p:spPr>
        <p:txBody>
          <a:bodyPr lIns="68556" tIns="34278" rIns="68556" bIns="34278" anchor="ctr"/>
          <a:lstStyle/>
          <a:p>
            <a:pPr defTabSz="725091">
              <a:spcBef>
                <a:spcPts val="750"/>
              </a:spcBef>
              <a:spcAft>
                <a:spcPts val="750"/>
              </a:spcAft>
            </a:pPr>
            <a:r>
              <a:rPr lang="fr-CA" sz="2200" dirty="0">
                <a:solidFill>
                  <a:srgbClr val="222223"/>
                </a:solidFill>
                <a:latin typeface="Trebuchet MS" panose="020B0603020202020204" pitchFamily="34" charset="0"/>
                <a:ea typeface="Cambria" panose="02040503050406030204" pitchFamily="18" charset="0"/>
                <a:cs typeface="Calibri" panose="020F0502020204030204" pitchFamily="34" charset="0"/>
              </a:rPr>
              <a:t>Consulting support or coaching needs</a:t>
            </a:r>
          </a:p>
        </p:txBody>
      </p:sp>
      <p:sp>
        <p:nvSpPr>
          <p:cNvPr id="28" name="Cadre 27">
            <a:extLst>
              <a:ext uri="{FF2B5EF4-FFF2-40B4-BE49-F238E27FC236}">
                <a16:creationId xmlns:a16="http://schemas.microsoft.com/office/drawing/2014/main" id="{9E2956F0-920F-66F3-1C31-23932CF9C972}"/>
              </a:ext>
            </a:extLst>
          </p:cNvPr>
          <p:cNvSpPr/>
          <p:nvPr>
            <p:custDataLst>
              <p:tags r:id="rId3"/>
            </p:custDataLst>
          </p:nvPr>
        </p:nvSpPr>
        <p:spPr>
          <a:xfrm>
            <a:off x="319087" y="828864"/>
            <a:ext cx="8353357" cy="2432496"/>
          </a:xfrm>
          <a:prstGeom prst="frame">
            <a:avLst>
              <a:gd name="adj1" fmla="val 1946"/>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200"/>
              </a:spcAft>
            </a:pPr>
            <a:r>
              <a:rPr lang="en-CA" sz="1100" b="0" dirty="0">
                <a:solidFill>
                  <a:srgbClr val="222223"/>
                </a:solidFill>
              </a:rPr>
              <a:t>Several participants made reference to consulting support or coaching needs they would need to implement digital technologies. </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Coaching by one or several practicing consultant(s) not only to develop a digital plan but to help implement it in the field and to train personnel. (4 participants)</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Find out about the experience of companies that made the shift to digital, the difficulties encountered, solutions reached and the errors to avoid (2 participants)</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Financial support from various levels of government to implement and train personnel. (3 participants)</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Online sales: how to implement it effectively and at reasonable cost while remaining competitive. (3 participants)</a:t>
            </a:r>
          </a:p>
          <a:p>
            <a:pPr marL="180975" indent="-180975" algn="just">
              <a:lnSpc>
                <a:spcPts val="1200"/>
              </a:lnSpc>
              <a:spcAft>
                <a:spcPts val="600"/>
              </a:spcAft>
              <a:buFont typeface="Arial" panose="020B0604020202020204" pitchFamily="34" charset="0"/>
              <a:buChar char="•"/>
            </a:pPr>
            <a:r>
              <a:rPr lang="en-CA" sz="1100" b="0" dirty="0">
                <a:solidFill>
                  <a:srgbClr val="222223"/>
                </a:solidFill>
              </a:rPr>
              <a:t>Cybersecurity and data protection: how to guard against threats, which measures to implement to strengthen the security of information systems, how to render them operational. (2 participants)</a:t>
            </a:r>
          </a:p>
          <a:p>
            <a:pPr algn="just">
              <a:lnSpc>
                <a:spcPts val="1200"/>
              </a:lnSpc>
              <a:spcAft>
                <a:spcPts val="600"/>
              </a:spcAft>
            </a:pPr>
            <a:r>
              <a:rPr lang="en-CA" sz="1100" b="0" dirty="0">
                <a:solidFill>
                  <a:srgbClr val="222223"/>
                </a:solidFill>
              </a:rPr>
              <a:t>In addition, some participants indicated they were not familiar with resources offered by regional organizations in the area of digital technology implementation.  As a result, they do not know who to turn to and need information on the topic. </a:t>
            </a:r>
          </a:p>
          <a:p>
            <a:pPr algn="just">
              <a:lnSpc>
                <a:spcPts val="1200"/>
              </a:lnSpc>
              <a:spcAft>
                <a:spcPts val="200"/>
              </a:spcAft>
            </a:pPr>
            <a:r>
              <a:rPr lang="en-CA" sz="1100" b="0" dirty="0">
                <a:solidFill>
                  <a:srgbClr val="222223"/>
                </a:solidFill>
              </a:rPr>
              <a:t>In response to this comment, two participants said that managers (of these organizations) must make the effort to learn more about resources being offered and take the initiative to contact them and express their needs. </a:t>
            </a:r>
          </a:p>
        </p:txBody>
      </p:sp>
    </p:spTree>
    <p:extLst>
      <p:ext uri="{BB962C8B-B14F-4D97-AF65-F5344CB8AC3E}">
        <p14:creationId xmlns:p14="http://schemas.microsoft.com/office/powerpoint/2010/main" val="54763925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personne, intérieur&#10;&#10;Description générée automatiquement">
            <a:extLst>
              <a:ext uri="{FF2B5EF4-FFF2-40B4-BE49-F238E27FC236}">
                <a16:creationId xmlns:a16="http://schemas.microsoft.com/office/drawing/2014/main" id="{E0F48CDA-3808-1A89-2777-3E8952CF16C8}"/>
              </a:ext>
            </a:extLst>
          </p:cNvPr>
          <p:cNvPicPr>
            <a:picLocks noChangeAspect="1"/>
          </p:cNvPicPr>
          <p:nvPr/>
        </p:nvPicPr>
        <p:blipFill rotWithShape="1">
          <a:blip r:embed="rId4" cstate="print">
            <a:duotone>
              <a:prstClr val="black"/>
              <a:schemeClr val="tx2">
                <a:tint val="45000"/>
                <a:satMod val="400000"/>
              </a:schemeClr>
            </a:duotone>
            <a:extLst>
              <a:ext uri="{28A0092B-C50C-407E-A947-70E740481C1C}">
                <a14:useLocalDpi xmlns:a14="http://schemas.microsoft.com/office/drawing/2010/main" val="0"/>
              </a:ext>
            </a:extLst>
          </a:blip>
          <a:srcRect t="7806" b="7806"/>
          <a:stretch/>
        </p:blipFill>
        <p:spPr>
          <a:xfrm>
            <a:off x="0" y="0"/>
            <a:ext cx="9144000" cy="5143500"/>
          </a:xfrm>
          <a:prstGeom prst="rect">
            <a:avLst/>
          </a:prstGeom>
        </p:spPr>
      </p:pic>
      <p:sp>
        <p:nvSpPr>
          <p:cNvPr id="2" name="Forme libre 6">
            <a:extLst>
              <a:ext uri="{FF2B5EF4-FFF2-40B4-BE49-F238E27FC236}">
                <a16:creationId xmlns:a16="http://schemas.microsoft.com/office/drawing/2014/main" id="{31AC3725-ACF7-7DCF-DA27-B3BB7658D924}"/>
              </a:ext>
            </a:extLst>
          </p:cNvPr>
          <p:cNvSpPr/>
          <p:nvPr>
            <p:custDataLst>
              <p:tags r:id="rId1"/>
            </p:custDataLst>
          </p:nvPr>
        </p:nvSpPr>
        <p:spPr>
          <a:xfrm>
            <a:off x="5046" y="7274"/>
            <a:ext cx="9149046" cy="5143500"/>
          </a:xfrm>
          <a:custGeom>
            <a:avLst/>
            <a:gdLst>
              <a:gd name="connsiteX0" fmla="*/ 6889442 w 9149046"/>
              <a:gd name="connsiteY0" fmla="*/ 0 h 5143500"/>
              <a:gd name="connsiteX1" fmla="*/ 9149046 w 9149046"/>
              <a:gd name="connsiteY1" fmla="*/ 0 h 5143500"/>
              <a:gd name="connsiteX2" fmla="*/ 9149046 w 9149046"/>
              <a:gd name="connsiteY2" fmla="*/ 3215830 h 5143500"/>
              <a:gd name="connsiteX3" fmla="*/ 9118288 w 9149046"/>
              <a:gd name="connsiteY3" fmla="*/ 3219785 h 5143500"/>
              <a:gd name="connsiteX4" fmla="*/ 6744278 w 9149046"/>
              <a:gd name="connsiteY4" fmla="*/ 1331594 h 5143500"/>
              <a:gd name="connsiteX5" fmla="*/ 6888711 w 9149046"/>
              <a:gd name="connsiteY5" fmla="*/ 1523 h 5143500"/>
              <a:gd name="connsiteX6" fmla="*/ 0 w 9149046"/>
              <a:gd name="connsiteY6" fmla="*/ 0 h 5143500"/>
              <a:gd name="connsiteX7" fmla="*/ 4616694 w 9149046"/>
              <a:gd name="connsiteY7" fmla="*/ 0 h 5143500"/>
              <a:gd name="connsiteX8" fmla="*/ 4604157 w 9149046"/>
              <a:gd name="connsiteY8" fmla="*/ 46393 h 5143500"/>
              <a:gd name="connsiteX9" fmla="*/ 4554762 w 9149046"/>
              <a:gd name="connsiteY9" fmla="*/ 1729748 h 5143500"/>
              <a:gd name="connsiteX10" fmla="*/ 8139378 w 9149046"/>
              <a:gd name="connsiteY10" fmla="*/ 5118471 h 5143500"/>
              <a:gd name="connsiteX11" fmla="*/ 8328765 w 9149046"/>
              <a:gd name="connsiteY11" fmla="*/ 5143500 h 5143500"/>
              <a:gd name="connsiteX12" fmla="*/ 0 w 9149046"/>
              <a:gd name="connsiteY12"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9046" h="5143500">
                <a:moveTo>
                  <a:pt x="6889442" y="0"/>
                </a:moveTo>
                <a:lnTo>
                  <a:pt x="9149046" y="0"/>
                </a:lnTo>
                <a:lnTo>
                  <a:pt x="9149046" y="3215830"/>
                </a:lnTo>
                <a:lnTo>
                  <a:pt x="9118288" y="3219785"/>
                </a:lnTo>
                <a:cubicBezTo>
                  <a:pt x="7993192" y="3304961"/>
                  <a:pt x="6956811" y="2500344"/>
                  <a:pt x="6744278" y="1331594"/>
                </a:cubicBezTo>
                <a:cubicBezTo>
                  <a:pt x="6659265" y="864094"/>
                  <a:pt x="6718140" y="404720"/>
                  <a:pt x="6888711" y="1523"/>
                </a:cubicBezTo>
                <a:close/>
                <a:moveTo>
                  <a:pt x="0" y="0"/>
                </a:moveTo>
                <a:lnTo>
                  <a:pt x="4616694" y="0"/>
                </a:lnTo>
                <a:lnTo>
                  <a:pt x="4604157" y="46393"/>
                </a:lnTo>
                <a:cubicBezTo>
                  <a:pt x="4473154" y="584850"/>
                  <a:pt x="4450217" y="1154833"/>
                  <a:pt x="4554762" y="1729748"/>
                </a:cubicBezTo>
                <a:cubicBezTo>
                  <a:pt x="4881468" y="3526355"/>
                  <a:pt x="6356478" y="4839603"/>
                  <a:pt x="8139378" y="5118471"/>
                </a:cubicBezTo>
                <a:lnTo>
                  <a:pt x="8328765" y="5143500"/>
                </a:lnTo>
                <a:lnTo>
                  <a:pt x="0" y="5143500"/>
                </a:lnTo>
                <a:close/>
              </a:path>
            </a:pathLst>
          </a:custGeom>
          <a:solidFill>
            <a:schemeClr val="bg1">
              <a:alpha val="12157"/>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defTabSz="685800" fontAlgn="auto">
              <a:spcBef>
                <a:spcPts val="0"/>
              </a:spcBef>
              <a:spcAft>
                <a:spcPts val="0"/>
              </a:spcAft>
            </a:pPr>
            <a:endParaRPr lang="fr-CA" sz="1013" b="0" dirty="0">
              <a:solidFill>
                <a:prstClr val="white"/>
              </a:solidFill>
            </a:endParaRPr>
          </a:p>
        </p:txBody>
      </p:sp>
      <p:sp>
        <p:nvSpPr>
          <p:cNvPr id="3" name="Forme libre 9">
            <a:extLst>
              <a:ext uri="{FF2B5EF4-FFF2-40B4-BE49-F238E27FC236}">
                <a16:creationId xmlns:a16="http://schemas.microsoft.com/office/drawing/2014/main" id="{885739D9-4B2E-410A-5870-3AC8980E01CC}"/>
              </a:ext>
            </a:extLst>
          </p:cNvPr>
          <p:cNvSpPr/>
          <p:nvPr>
            <p:custDataLst>
              <p:tags r:id="rId2"/>
            </p:custDataLst>
          </p:nvPr>
        </p:nvSpPr>
        <p:spPr>
          <a:xfrm>
            <a:off x="-2" y="3006108"/>
            <a:ext cx="4171578" cy="1161288"/>
          </a:xfrm>
          <a:custGeom>
            <a:avLst/>
            <a:gdLst>
              <a:gd name="connsiteX0" fmla="*/ 0 w 3516584"/>
              <a:gd name="connsiteY0" fmla="*/ 0 h 931244"/>
              <a:gd name="connsiteX1" fmla="*/ 3050962 w 3516584"/>
              <a:gd name="connsiteY1" fmla="*/ 0 h 931244"/>
              <a:gd name="connsiteX2" fmla="*/ 3516584 w 3516584"/>
              <a:gd name="connsiteY2" fmla="*/ 465622 h 931244"/>
              <a:gd name="connsiteX3" fmla="*/ 3050962 w 3516584"/>
              <a:gd name="connsiteY3" fmla="*/ 931244 h 931244"/>
              <a:gd name="connsiteX4" fmla="*/ 0 w 3516584"/>
              <a:gd name="connsiteY4" fmla="*/ 931244 h 93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6584" h="931244">
                <a:moveTo>
                  <a:pt x="0" y="0"/>
                </a:moveTo>
                <a:lnTo>
                  <a:pt x="3050962" y="0"/>
                </a:lnTo>
                <a:cubicBezTo>
                  <a:pt x="3308118" y="0"/>
                  <a:pt x="3516584" y="208466"/>
                  <a:pt x="3516584" y="465622"/>
                </a:cubicBezTo>
                <a:cubicBezTo>
                  <a:pt x="3516584" y="722778"/>
                  <a:pt x="3308118" y="931244"/>
                  <a:pt x="3050962" y="931244"/>
                </a:cubicBezTo>
                <a:lnTo>
                  <a:pt x="0" y="931244"/>
                </a:lnTo>
                <a:close/>
              </a:path>
            </a:pathLst>
          </a:custGeom>
          <a:solidFill>
            <a:srgbClr val="ED7D3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806450" indent="-461963">
              <a:lnSpc>
                <a:spcPts val="4000"/>
              </a:lnSpc>
              <a:tabLst>
                <a:tab pos="806450" algn="l"/>
              </a:tabLst>
              <a:defRPr/>
            </a:pPr>
            <a:r>
              <a:rPr lang="fr-CA" sz="3200" dirty="0">
                <a:solidFill>
                  <a:prstClr val="white"/>
                </a:solidFill>
                <a:latin typeface="Trebuchet MS" panose="020B0603020202020204" pitchFamily="34" charset="0"/>
              </a:rPr>
              <a:t>3.	Innovation</a:t>
            </a:r>
          </a:p>
        </p:txBody>
      </p:sp>
      <p:sp>
        <p:nvSpPr>
          <p:cNvPr id="11" name="ZoneTexte 10">
            <a:extLst>
              <a:ext uri="{FF2B5EF4-FFF2-40B4-BE49-F238E27FC236}">
                <a16:creationId xmlns:a16="http://schemas.microsoft.com/office/drawing/2014/main" id="{3CDA5670-C441-20C0-D9A1-F6397318873D}"/>
              </a:ext>
            </a:extLst>
          </p:cNvPr>
          <p:cNvSpPr txBox="1"/>
          <p:nvPr/>
        </p:nvSpPr>
        <p:spPr>
          <a:xfrm>
            <a:off x="-10092" y="4920782"/>
            <a:ext cx="2473892" cy="215444"/>
          </a:xfrm>
          <a:prstGeom prst="rect">
            <a:avLst/>
          </a:prstGeom>
          <a:noFill/>
        </p:spPr>
        <p:txBody>
          <a:bodyPr wrap="square">
            <a:spAutoFit/>
          </a:bodyPr>
          <a:lstStyle/>
          <a:p>
            <a:r>
              <a:rPr lang="en-US" sz="800" b="0" dirty="0">
                <a:solidFill>
                  <a:schemeClr val="bg1"/>
                </a:solidFill>
                <a:latin typeface="inherit"/>
              </a:rPr>
              <a:t>Photo de DilokaStudio freepik.com.</a:t>
            </a:r>
            <a:endParaRPr lang="fr-CA" sz="800" b="0" dirty="0">
              <a:solidFill>
                <a:schemeClr val="bg1"/>
              </a:solidFill>
              <a:latin typeface="inherit"/>
            </a:endParaRPr>
          </a:p>
        </p:txBody>
      </p:sp>
    </p:spTree>
    <p:extLst>
      <p:ext uri="{BB962C8B-B14F-4D97-AF65-F5344CB8AC3E}">
        <p14:creationId xmlns:p14="http://schemas.microsoft.com/office/powerpoint/2010/main" val="411430896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custDataLst>
              <p:tags r:id="rId1"/>
            </p:custDataLst>
          </p:nvPr>
        </p:nvSpPr>
        <p:spPr>
          <a:xfrm>
            <a:off x="8546089" y="4718832"/>
            <a:ext cx="466332" cy="274320"/>
          </a:xfrm>
        </p:spPr>
        <p:txBody>
          <a:bodyPr/>
          <a:lstStyle/>
          <a:p>
            <a:fld id="{C297CA5E-FF06-48ED-82CF-4AAA99EE0D5C}" type="slidenum">
              <a:rPr lang="fr-CA" smtClean="0"/>
              <a:pPr/>
              <a:t>17</a:t>
            </a:fld>
            <a:endParaRPr lang="fr-CA" dirty="0"/>
          </a:p>
        </p:txBody>
      </p:sp>
      <p:sp>
        <p:nvSpPr>
          <p:cNvPr id="4" name="Rectangle 3"/>
          <p:cNvSpPr>
            <a:spLocks noChangeArrowheads="1"/>
          </p:cNvSpPr>
          <p:nvPr>
            <p:custDataLst>
              <p:tags r:id="rId2"/>
            </p:custDataLst>
          </p:nvPr>
        </p:nvSpPr>
        <p:spPr bwMode="auto">
          <a:xfrm>
            <a:off x="319087" y="251471"/>
            <a:ext cx="8824913" cy="327422"/>
          </a:xfrm>
          <a:prstGeom prst="rect">
            <a:avLst/>
          </a:prstGeom>
          <a:noFill/>
          <a:ln w="9525" algn="ctr">
            <a:noFill/>
            <a:miter lim="800000"/>
            <a:headEnd/>
            <a:tailEnd/>
          </a:ln>
        </p:spPr>
        <p:txBody>
          <a:bodyPr lIns="68556" tIns="34278" rIns="68556" bIns="34278" anchor="ctr"/>
          <a:lstStyle/>
          <a:p>
            <a:pPr defTabSz="725091">
              <a:spcBef>
                <a:spcPts val="750"/>
              </a:spcBef>
              <a:spcAft>
                <a:spcPts val="750"/>
              </a:spcAft>
            </a:pPr>
            <a:r>
              <a:rPr lang="en-CA" sz="2200" dirty="0">
                <a:solidFill>
                  <a:srgbClr val="222223"/>
                </a:solidFill>
                <a:latin typeface="Trebuchet MS" panose="020B0603020202020204" pitchFamily="34" charset="0"/>
                <a:ea typeface="Cambria" panose="02040503050406030204" pitchFamily="18" charset="0"/>
                <a:cs typeface="Calibri" panose="020F0502020204030204" pitchFamily="34" charset="0"/>
              </a:rPr>
              <a:t>Understanding and characteristics of the issue</a:t>
            </a:r>
          </a:p>
        </p:txBody>
      </p:sp>
      <p:sp>
        <p:nvSpPr>
          <p:cNvPr id="28" name="Cadre 27">
            <a:extLst>
              <a:ext uri="{FF2B5EF4-FFF2-40B4-BE49-F238E27FC236}">
                <a16:creationId xmlns:a16="http://schemas.microsoft.com/office/drawing/2014/main" id="{9E2956F0-920F-66F3-1C31-23932CF9C972}"/>
              </a:ext>
            </a:extLst>
          </p:cNvPr>
          <p:cNvSpPr/>
          <p:nvPr>
            <p:custDataLst>
              <p:tags r:id="rId3"/>
            </p:custDataLst>
          </p:nvPr>
        </p:nvSpPr>
        <p:spPr>
          <a:xfrm>
            <a:off x="319087" y="746895"/>
            <a:ext cx="8432065" cy="3886066"/>
          </a:xfrm>
          <a:prstGeom prst="frame">
            <a:avLst>
              <a:gd name="adj1" fmla="val 1946"/>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200"/>
              </a:spcAft>
            </a:pPr>
            <a:r>
              <a:rPr lang="en-CA" sz="1100" b="0" dirty="0">
                <a:solidFill>
                  <a:srgbClr val="222223"/>
                </a:solidFill>
              </a:rPr>
              <a:t>Most participants claim that they have innovated in recent years or are in the process of doing so. The main examples provided show that  they are indeed certain types of innovation. </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Establishment of online commerce and a transactional site (purchases, reservations, take-out orders, etc.). On the one hand, companies want to meet the demands and needs of customers/consumers. On the other hand, they say they have no choice but to follow this onerous  trend, which has picked up steam since the pandemic, because some customers will just go and shop elsewhere. (4 participants)</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In connection with the preceding point, one participant had to change their transactional platform to handle the increase in online purchasing. They also set up lockers where customers can come to pick up their online order. </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Another participant used a platform where customers can access their documents online and electronically sign contracts or documents. </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To address labour shortages, three participants invested in equipment and robots to reduce their labour requirements and make things easier for their employees.</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Others changed their work procedures (handling of tools and equipment) or their manufacturing processes (laboratory development) to make themselves more efficient. They could thus serve the same number of customers with one less employee, and the other participant was able to handle their ever-increasing customer traffic with the same number of employees. </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Two participants developed new products or services to respond to changing customer/consumer behaviours and tastes.</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To retain staff, one participant brought in a four-day and a four and one-half day work week, especially during the summer, while maintaining the same business hours and customer service. </a:t>
            </a:r>
          </a:p>
          <a:p>
            <a:pPr algn="just">
              <a:lnSpc>
                <a:spcPts val="1200"/>
              </a:lnSpc>
              <a:spcBef>
                <a:spcPts val="600"/>
              </a:spcBef>
              <a:spcAft>
                <a:spcPts val="200"/>
              </a:spcAft>
            </a:pPr>
            <a:r>
              <a:rPr lang="en-CA" sz="1100" b="0" dirty="0">
                <a:solidFill>
                  <a:srgbClr val="222223"/>
                </a:solidFill>
              </a:rPr>
              <a:t>Some participants mentioned that they are open to innovation but that, for the time being, it is more a dream than reality. They cited obstacles similar to those given for the implementation of digital technologies: time constraints (managers are swamped), a lack of financial capacity and a lack of competencies relating to innovation (what to innovate, how to implement changes). </a:t>
            </a:r>
          </a:p>
          <a:p>
            <a:pPr marL="180975" indent="-180975" algn="just">
              <a:lnSpc>
                <a:spcPts val="1200"/>
              </a:lnSpc>
              <a:spcAft>
                <a:spcPts val="200"/>
              </a:spcAft>
              <a:buFont typeface="Arial" panose="020B0604020202020204" pitchFamily="34" charset="0"/>
              <a:buChar char="•"/>
            </a:pPr>
            <a:endParaRPr lang="fr-CA" sz="1100" b="0" dirty="0">
              <a:solidFill>
                <a:srgbClr val="222223"/>
              </a:solidFill>
            </a:endParaRPr>
          </a:p>
        </p:txBody>
      </p:sp>
    </p:spTree>
    <p:extLst>
      <p:ext uri="{BB962C8B-B14F-4D97-AF65-F5344CB8AC3E}">
        <p14:creationId xmlns:p14="http://schemas.microsoft.com/office/powerpoint/2010/main" val="125208409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custDataLst>
              <p:tags r:id="rId1"/>
            </p:custDataLst>
          </p:nvPr>
        </p:nvSpPr>
        <p:spPr>
          <a:xfrm>
            <a:off x="8546089" y="4718832"/>
            <a:ext cx="466332" cy="274320"/>
          </a:xfrm>
        </p:spPr>
        <p:txBody>
          <a:bodyPr/>
          <a:lstStyle/>
          <a:p>
            <a:fld id="{C297CA5E-FF06-48ED-82CF-4AAA99EE0D5C}" type="slidenum">
              <a:rPr lang="fr-CA" smtClean="0"/>
              <a:pPr/>
              <a:t>18</a:t>
            </a:fld>
            <a:endParaRPr lang="fr-CA" dirty="0"/>
          </a:p>
        </p:txBody>
      </p:sp>
      <p:sp>
        <p:nvSpPr>
          <p:cNvPr id="4" name="Rectangle 3"/>
          <p:cNvSpPr>
            <a:spLocks noChangeArrowheads="1"/>
          </p:cNvSpPr>
          <p:nvPr>
            <p:custDataLst>
              <p:tags r:id="rId2"/>
            </p:custDataLst>
          </p:nvPr>
        </p:nvSpPr>
        <p:spPr bwMode="auto">
          <a:xfrm>
            <a:off x="319087" y="278120"/>
            <a:ext cx="8824913" cy="327422"/>
          </a:xfrm>
          <a:prstGeom prst="rect">
            <a:avLst/>
          </a:prstGeom>
          <a:noFill/>
          <a:ln w="9525" algn="ctr">
            <a:noFill/>
            <a:miter lim="800000"/>
            <a:headEnd/>
            <a:tailEnd/>
          </a:ln>
        </p:spPr>
        <p:txBody>
          <a:bodyPr lIns="68556" tIns="34278" rIns="68556" bIns="34278" anchor="ctr"/>
          <a:lstStyle/>
          <a:p>
            <a:pPr defTabSz="725091">
              <a:spcBef>
                <a:spcPts val="750"/>
              </a:spcBef>
              <a:spcAft>
                <a:spcPts val="750"/>
              </a:spcAft>
            </a:pPr>
            <a:r>
              <a:rPr lang="fr-CA" sz="2200" dirty="0">
                <a:solidFill>
                  <a:srgbClr val="222223"/>
                </a:solidFill>
                <a:latin typeface="Trebuchet MS" panose="020B0603020202020204" pitchFamily="34" charset="0"/>
                <a:ea typeface="Cambria" panose="02040503050406030204" pitchFamily="18" charset="0"/>
                <a:cs typeface="Calibri" panose="020F0502020204030204" pitchFamily="34" charset="0"/>
              </a:rPr>
              <a:t>Impact on the business model</a:t>
            </a:r>
          </a:p>
        </p:txBody>
      </p:sp>
      <p:sp>
        <p:nvSpPr>
          <p:cNvPr id="28" name="Cadre 27">
            <a:extLst>
              <a:ext uri="{FF2B5EF4-FFF2-40B4-BE49-F238E27FC236}">
                <a16:creationId xmlns:a16="http://schemas.microsoft.com/office/drawing/2014/main" id="{9E2956F0-920F-66F3-1C31-23932CF9C972}"/>
              </a:ext>
            </a:extLst>
          </p:cNvPr>
          <p:cNvSpPr/>
          <p:nvPr>
            <p:custDataLst>
              <p:tags r:id="rId3"/>
            </p:custDataLst>
          </p:nvPr>
        </p:nvSpPr>
        <p:spPr>
          <a:xfrm>
            <a:off x="319087" y="864021"/>
            <a:ext cx="8352473" cy="2793580"/>
          </a:xfrm>
          <a:prstGeom prst="frame">
            <a:avLst>
              <a:gd name="adj1" fmla="val 1946"/>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200"/>
              </a:spcAft>
            </a:pPr>
            <a:r>
              <a:rPr lang="en-CA" sz="1100" dirty="0">
                <a:solidFill>
                  <a:srgbClr val="222223"/>
                </a:solidFill>
              </a:rPr>
              <a:t>Impact of innovation on the business model and personnel</a:t>
            </a:r>
          </a:p>
          <a:p>
            <a:pPr algn="just">
              <a:lnSpc>
                <a:spcPts val="1200"/>
              </a:lnSpc>
              <a:spcAft>
                <a:spcPts val="200"/>
              </a:spcAft>
            </a:pPr>
            <a:r>
              <a:rPr lang="en-CA" sz="1100" b="0" dirty="0">
                <a:solidFill>
                  <a:srgbClr val="222223"/>
                </a:solidFill>
              </a:rPr>
              <a:t>Innovation has had major impacts on some participating companies in terms of their business model, employee duties and competencies and customer relations.</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Robotization and digitization of certain processes have both changed the workload and greatly simplified what employees do. Nonetheless, the amount of work they have is still heavy – the number of hours worked has even increased at times – but it is different and does require new competencies. Staff had to be trained as a result. </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Companies had to totally revamp their Internet sites. At one time, they were merely information and research sites, but they have now become interactive and transactional sites. Once again, the nature of the work done changed, which meant that staff had to be trained. For several customers, being able to do online transactions made the customer experience easier. </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Traditional paper-based methods were eliminated for both relations with customers and for internal management. The paperless office is gradually becoming a reality. </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The move to a shorter work week (to 4 or 4 ½ days) involved some work reorganization, because customer service still had to be offered at all times. </a:t>
            </a:r>
          </a:p>
          <a:p>
            <a:pPr algn="just">
              <a:lnSpc>
                <a:spcPts val="1200"/>
              </a:lnSpc>
              <a:spcBef>
                <a:spcPts val="600"/>
              </a:spcBef>
              <a:spcAft>
                <a:spcPts val="200"/>
              </a:spcAft>
            </a:pPr>
            <a:r>
              <a:rPr lang="en-CA" sz="1100" b="0" dirty="0">
                <a:solidFill>
                  <a:srgbClr val="222223"/>
                </a:solidFill>
              </a:rPr>
              <a:t>None of the participants mentioned instances where innovation and technological change altered their business hours (when they opened and closed) or the times when customer service is provided.</a:t>
            </a:r>
          </a:p>
        </p:txBody>
      </p:sp>
    </p:spTree>
    <p:extLst>
      <p:ext uri="{BB962C8B-B14F-4D97-AF65-F5344CB8AC3E}">
        <p14:creationId xmlns:p14="http://schemas.microsoft.com/office/powerpoint/2010/main" val="112350741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custDataLst>
              <p:tags r:id="rId1"/>
            </p:custDataLst>
          </p:nvPr>
        </p:nvSpPr>
        <p:spPr>
          <a:xfrm>
            <a:off x="8546089" y="4718832"/>
            <a:ext cx="466332" cy="274320"/>
          </a:xfrm>
        </p:spPr>
        <p:txBody>
          <a:bodyPr/>
          <a:lstStyle/>
          <a:p>
            <a:fld id="{C297CA5E-FF06-48ED-82CF-4AAA99EE0D5C}" type="slidenum">
              <a:rPr lang="fr-CA" smtClean="0"/>
              <a:pPr/>
              <a:t>19</a:t>
            </a:fld>
            <a:endParaRPr lang="fr-CA" dirty="0"/>
          </a:p>
        </p:txBody>
      </p:sp>
      <p:sp>
        <p:nvSpPr>
          <p:cNvPr id="28" name="Cadre 27">
            <a:extLst>
              <a:ext uri="{FF2B5EF4-FFF2-40B4-BE49-F238E27FC236}">
                <a16:creationId xmlns:a16="http://schemas.microsoft.com/office/drawing/2014/main" id="{9E2956F0-920F-66F3-1C31-23932CF9C972}"/>
              </a:ext>
            </a:extLst>
          </p:cNvPr>
          <p:cNvSpPr/>
          <p:nvPr>
            <p:custDataLst>
              <p:tags r:id="rId2"/>
            </p:custDataLst>
          </p:nvPr>
        </p:nvSpPr>
        <p:spPr>
          <a:xfrm>
            <a:off x="319087" y="933578"/>
            <a:ext cx="8352473" cy="2746882"/>
          </a:xfrm>
          <a:prstGeom prst="frame">
            <a:avLst>
              <a:gd name="adj1" fmla="val 1946"/>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ts val="1200"/>
              </a:lnSpc>
              <a:spcBef>
                <a:spcPts val="600"/>
              </a:spcBef>
              <a:spcAft>
                <a:spcPts val="200"/>
              </a:spcAft>
            </a:pPr>
            <a:r>
              <a:rPr lang="en-CA" sz="1100" dirty="0">
                <a:solidFill>
                  <a:srgbClr val="222223"/>
                </a:solidFill>
              </a:rPr>
              <a:t>Coaching needs</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Some participants say they do not need or have few consulting support or coaching needs to bring about innovation in their company. One deals with consultants, and they find this sufficient.</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Some who belong to a network or an association can receive support or resources available to implement certain innovations.</a:t>
            </a:r>
          </a:p>
          <a:p>
            <a:pPr algn="just">
              <a:lnSpc>
                <a:spcPts val="1200"/>
              </a:lnSpc>
              <a:spcBef>
                <a:spcPts val="600"/>
              </a:spcBef>
              <a:spcAft>
                <a:spcPts val="200"/>
              </a:spcAft>
            </a:pPr>
            <a:r>
              <a:rPr lang="en-CA" sz="1100" b="0" dirty="0">
                <a:solidFill>
                  <a:srgbClr val="222223"/>
                </a:solidFill>
              </a:rPr>
              <a:t>Some of the main needs include:</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Promote innovation-related programs and consulting resources that are available. The discussions showed that participants have scant knowledge of what is out there either regionally, provincially or nationally.</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Offer innovation awareness and information sessions: trending products and services, customer/consumer needs, marketing, management methods (particularly human resources management), work organization and customer service, etc. The goal here is to raise managers’ awareness and empower them on the need to innovate. (3 participants)</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Perform a diagnosis on the company to identify areas of improvement, aspects that could benefit from innovation, the required resources and competencies and training requirements (3 participants)</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Provide coaching using specialized marketing resources to develop new products. </a:t>
            </a:r>
          </a:p>
        </p:txBody>
      </p:sp>
      <p:sp>
        <p:nvSpPr>
          <p:cNvPr id="3" name="Rectangle 2">
            <a:extLst>
              <a:ext uri="{FF2B5EF4-FFF2-40B4-BE49-F238E27FC236}">
                <a16:creationId xmlns:a16="http://schemas.microsoft.com/office/drawing/2014/main" id="{AE5044E2-59E5-1D05-E9B2-92C04A5D42C8}"/>
              </a:ext>
            </a:extLst>
          </p:cNvPr>
          <p:cNvSpPr>
            <a:spLocks noChangeArrowheads="1"/>
          </p:cNvSpPr>
          <p:nvPr>
            <p:custDataLst>
              <p:tags r:id="rId3"/>
            </p:custDataLst>
          </p:nvPr>
        </p:nvSpPr>
        <p:spPr bwMode="auto">
          <a:xfrm>
            <a:off x="319087" y="321806"/>
            <a:ext cx="8824913" cy="327422"/>
          </a:xfrm>
          <a:prstGeom prst="rect">
            <a:avLst/>
          </a:prstGeom>
          <a:noFill/>
          <a:ln w="9525" algn="ctr">
            <a:noFill/>
            <a:miter lim="800000"/>
            <a:headEnd/>
            <a:tailEnd/>
          </a:ln>
        </p:spPr>
        <p:txBody>
          <a:bodyPr lIns="68556" tIns="34278" rIns="68556" bIns="34278" anchor="ctr"/>
          <a:lstStyle/>
          <a:p>
            <a:pPr defTabSz="725091">
              <a:spcBef>
                <a:spcPts val="750"/>
              </a:spcBef>
              <a:spcAft>
                <a:spcPts val="750"/>
              </a:spcAft>
            </a:pPr>
            <a:r>
              <a:rPr lang="fr-CA" sz="2200" dirty="0">
                <a:solidFill>
                  <a:srgbClr val="222223"/>
                </a:solidFill>
                <a:latin typeface="Trebuchet MS" panose="020B0603020202020204" pitchFamily="34" charset="0"/>
                <a:ea typeface="Cambria" panose="02040503050406030204" pitchFamily="18" charset="0"/>
                <a:cs typeface="Calibri" panose="020F0502020204030204" pitchFamily="34" charset="0"/>
              </a:rPr>
              <a:t>Consulting support or coaching needs</a:t>
            </a:r>
          </a:p>
        </p:txBody>
      </p:sp>
    </p:spTree>
    <p:extLst>
      <p:ext uri="{BB962C8B-B14F-4D97-AF65-F5344CB8AC3E}">
        <p14:creationId xmlns:p14="http://schemas.microsoft.com/office/powerpoint/2010/main" val="9459755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8DF11F9E-864A-3345-9C74-94F0D2C8308A}"/>
              </a:ext>
            </a:extLst>
          </p:cNvPr>
          <p:cNvSpPr>
            <a:spLocks noGrp="1"/>
          </p:cNvSpPr>
          <p:nvPr>
            <p:ph type="sldNum" sz="quarter" idx="12"/>
            <p:custDataLst>
              <p:tags r:id="rId1"/>
            </p:custDataLst>
          </p:nvPr>
        </p:nvSpPr>
        <p:spPr/>
        <p:txBody>
          <a:bodyPr/>
          <a:lstStyle/>
          <a:p>
            <a:pPr defTabSz="685800" fontAlgn="auto">
              <a:spcBef>
                <a:spcPts val="0"/>
              </a:spcBef>
              <a:spcAft>
                <a:spcPts val="0"/>
              </a:spcAft>
            </a:pPr>
            <a:fld id="{8B69CE05-7327-B048-93DD-60FA085DCF44}" type="slidenum">
              <a:rPr lang="fr-CA" b="0">
                <a:solidFill>
                  <a:srgbClr val="000000"/>
                </a:solidFill>
                <a:latin typeface="Arial" panose="020B0604020202020204"/>
              </a:rPr>
              <a:pPr defTabSz="685800" fontAlgn="auto">
                <a:spcBef>
                  <a:spcPts val="0"/>
                </a:spcBef>
                <a:spcAft>
                  <a:spcPts val="0"/>
                </a:spcAft>
              </a:pPr>
              <a:t>2</a:t>
            </a:fld>
            <a:endParaRPr lang="fr-CA" b="0" dirty="0">
              <a:solidFill>
                <a:srgbClr val="000000"/>
              </a:solidFill>
              <a:latin typeface="Arial" panose="020B0604020202020204"/>
            </a:endParaRPr>
          </a:p>
        </p:txBody>
      </p:sp>
      <p:sp>
        <p:nvSpPr>
          <p:cNvPr id="17" name="Rectangle 16"/>
          <p:cNvSpPr/>
          <p:nvPr>
            <p:custDataLst>
              <p:tags r:id="rId2"/>
            </p:custDataLst>
          </p:nvPr>
        </p:nvSpPr>
        <p:spPr>
          <a:xfrm>
            <a:off x="375265" y="4682067"/>
            <a:ext cx="1106402" cy="231488"/>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fontAlgn="auto">
              <a:spcBef>
                <a:spcPts val="0"/>
              </a:spcBef>
              <a:spcAft>
                <a:spcPts val="0"/>
              </a:spcAft>
            </a:pPr>
            <a:endParaRPr lang="fr-CA" sz="1350" b="0" dirty="0">
              <a:solidFill>
                <a:srgbClr val="FFFFFF"/>
              </a:solidFill>
              <a:latin typeface="Arial" panose="020B0604020202020204"/>
            </a:endParaRPr>
          </a:p>
        </p:txBody>
      </p:sp>
      <p:graphicFrame>
        <p:nvGraphicFramePr>
          <p:cNvPr id="15" name="Tableau 14"/>
          <p:cNvGraphicFramePr>
            <a:graphicFrameLocks noGrp="1"/>
          </p:cNvGraphicFramePr>
          <p:nvPr>
            <p:custDataLst>
              <p:tags r:id="rId3"/>
            </p:custDataLst>
            <p:extLst>
              <p:ext uri="{D42A27DB-BD31-4B8C-83A1-F6EECF244321}">
                <p14:modId xmlns:p14="http://schemas.microsoft.com/office/powerpoint/2010/main" val="2176994463"/>
              </p:ext>
            </p:extLst>
          </p:nvPr>
        </p:nvGraphicFramePr>
        <p:xfrm>
          <a:off x="485156" y="1027910"/>
          <a:ext cx="6944344" cy="2540151"/>
        </p:xfrm>
        <a:graphic>
          <a:graphicData uri="http://schemas.openxmlformats.org/drawingml/2006/table">
            <a:tbl>
              <a:tblPr firstRow="1" bandRow="1">
                <a:tableStyleId>{5C22544A-7EE6-4342-B048-85BDC9FD1C3A}</a:tableStyleId>
              </a:tblPr>
              <a:tblGrid>
                <a:gridCol w="6377629">
                  <a:extLst>
                    <a:ext uri="{9D8B030D-6E8A-4147-A177-3AD203B41FA5}">
                      <a16:colId xmlns:a16="http://schemas.microsoft.com/office/drawing/2014/main" val="20000"/>
                    </a:ext>
                  </a:extLst>
                </a:gridCol>
                <a:gridCol w="566715">
                  <a:extLst>
                    <a:ext uri="{9D8B030D-6E8A-4147-A177-3AD203B41FA5}">
                      <a16:colId xmlns:a16="http://schemas.microsoft.com/office/drawing/2014/main" val="20001"/>
                    </a:ext>
                  </a:extLst>
                </a:gridCol>
              </a:tblGrid>
              <a:tr h="352319">
                <a:tc>
                  <a:txBody>
                    <a:bodyPr/>
                    <a:lstStyle/>
                    <a:p>
                      <a:pPr>
                        <a:lnSpc>
                          <a:spcPct val="90000"/>
                        </a:lnSpc>
                        <a:spcBef>
                          <a:spcPts val="0"/>
                        </a:spcBef>
                        <a:spcAft>
                          <a:spcPts val="0"/>
                        </a:spcAft>
                      </a:pPr>
                      <a:r>
                        <a:rPr lang="en-CA" sz="1600"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Objectives and methodology</a:t>
                      </a:r>
                    </a:p>
                  </a:txBody>
                  <a:tcPr marL="34290" marR="34290" marT="17145" marB="171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spcBef>
                          <a:spcPts val="0"/>
                        </a:spcBef>
                        <a:spcAft>
                          <a:spcPts val="0"/>
                        </a:spcAft>
                      </a:pPr>
                      <a:r>
                        <a:rPr lang="fr-CA" sz="1600" b="0" kern="1200" dirty="0">
                          <a:solidFill>
                            <a:schemeClr val="tx1"/>
                          </a:solidFill>
                          <a:latin typeface="Calibri" panose="020F0502020204030204" pitchFamily="34" charset="0"/>
                          <a:ea typeface="Calibri" panose="020F0502020204030204" pitchFamily="34" charset="0"/>
                          <a:cs typeface="Calibri" panose="020F0502020204030204" pitchFamily="34" charset="0"/>
                        </a:rPr>
                        <a:t>3</a:t>
                      </a:r>
                    </a:p>
                  </a:txBody>
                  <a:tcPr marL="34290" marR="34290" marT="17145" marB="171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7651">
                <a:tc>
                  <a:txBody>
                    <a:bodyPr/>
                    <a:lstStyle/>
                    <a:p>
                      <a:pPr marL="3175" marR="0" indent="0" algn="l" defTabSz="914400" rtl="0" eaLnBrk="1" fontAlgn="auto" latinLnBrk="0" hangingPunct="1">
                        <a:lnSpc>
                          <a:spcPct val="90000"/>
                        </a:lnSpc>
                        <a:spcBef>
                          <a:spcPts val="200"/>
                        </a:spcBef>
                        <a:spcAft>
                          <a:spcPts val="200"/>
                        </a:spcAft>
                        <a:buClrTx/>
                        <a:buSzTx/>
                        <a:buFont typeface="+mj-lt"/>
                        <a:buNone/>
                        <a:tabLst/>
                        <a:defRPr/>
                      </a:pPr>
                      <a:r>
                        <a:rPr lang="en-CA" sz="1600" i="0" kern="1200" noProof="0" dirty="0">
                          <a:solidFill>
                            <a:schemeClr val="tx1"/>
                          </a:solidFill>
                          <a:latin typeface="Calibri" panose="020F0502020204030204" pitchFamily="34" charset="0"/>
                          <a:ea typeface="Calibri" panose="020F0502020204030204" pitchFamily="34" charset="0"/>
                          <a:cs typeface="Calibri" panose="020F0502020204030204" pitchFamily="34" charset="0"/>
                        </a:rPr>
                        <a:t>1. Employee competency development</a:t>
                      </a:r>
                    </a:p>
                  </a:txBody>
                  <a:tcPr marL="34290" marR="34290" marT="17145" marB="171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spcBef>
                          <a:spcPts val="200"/>
                        </a:spcBef>
                        <a:spcAft>
                          <a:spcPts val="200"/>
                        </a:spcAft>
                      </a:pPr>
                      <a:r>
                        <a:rPr lang="fr-CA" sz="1600" b="0" i="0" kern="1200" dirty="0">
                          <a:solidFill>
                            <a:schemeClr val="tx1"/>
                          </a:solidFill>
                          <a:latin typeface="Calibri" panose="020F0502020204030204" pitchFamily="34" charset="0"/>
                          <a:ea typeface="Calibri" panose="020F0502020204030204" pitchFamily="34" charset="0"/>
                          <a:cs typeface="Calibri" panose="020F0502020204030204" pitchFamily="34" charset="0"/>
                        </a:rPr>
                        <a:t>4</a:t>
                      </a:r>
                    </a:p>
                  </a:txBody>
                  <a:tcPr marL="34290" marR="34290" marT="17145" marB="171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89906">
                <a:tc>
                  <a:txBody>
                    <a:bodyPr/>
                    <a:lstStyle/>
                    <a:p>
                      <a:pPr marL="3175" marR="0" lvl="0" indent="0" algn="l" defTabSz="914400" rtl="0" eaLnBrk="1" fontAlgn="auto" latinLnBrk="0" hangingPunct="1">
                        <a:lnSpc>
                          <a:spcPct val="90000"/>
                        </a:lnSpc>
                        <a:spcBef>
                          <a:spcPts val="200"/>
                        </a:spcBef>
                        <a:spcAft>
                          <a:spcPts val="200"/>
                        </a:spcAft>
                        <a:buClrTx/>
                        <a:buSzTx/>
                        <a:buFont typeface="+mj-lt"/>
                        <a:buNone/>
                        <a:tabLst/>
                        <a:defRPr/>
                      </a:pPr>
                      <a:r>
                        <a:rPr lang="en-CA" sz="1600" i="0" kern="1200" noProof="0" dirty="0">
                          <a:solidFill>
                            <a:schemeClr val="tx1"/>
                          </a:solidFill>
                          <a:latin typeface="Calibri" panose="020F0502020204030204" pitchFamily="34" charset="0"/>
                          <a:ea typeface="Calibri" panose="020F0502020204030204" pitchFamily="34" charset="0"/>
                          <a:cs typeface="Calibri" panose="020F0502020204030204" pitchFamily="34" charset="0"/>
                        </a:rPr>
                        <a:t>2. Digital technologies</a:t>
                      </a:r>
                    </a:p>
                  </a:txBody>
                  <a:tcPr marL="34290" marR="34290" marT="17145" marB="171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spcBef>
                          <a:spcPts val="200"/>
                        </a:spcBef>
                        <a:spcAft>
                          <a:spcPts val="200"/>
                        </a:spcAft>
                      </a:pPr>
                      <a:r>
                        <a:rPr lang="fr-CA" sz="1600" b="0" i="0" kern="1200" dirty="0">
                          <a:solidFill>
                            <a:schemeClr val="tx1"/>
                          </a:solidFill>
                          <a:latin typeface="Calibri" panose="020F0502020204030204" pitchFamily="34" charset="0"/>
                          <a:ea typeface="Calibri" panose="020F0502020204030204" pitchFamily="34" charset="0"/>
                          <a:cs typeface="Calibri" panose="020F0502020204030204" pitchFamily="34" charset="0"/>
                        </a:rPr>
                        <a:t>11</a:t>
                      </a:r>
                    </a:p>
                  </a:txBody>
                  <a:tcPr marL="34290" marR="34290" marT="17145" marB="171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4003859"/>
                  </a:ext>
                </a:extLst>
              </a:tr>
              <a:tr h="389906">
                <a:tc>
                  <a:txBody>
                    <a:bodyPr/>
                    <a:lstStyle/>
                    <a:p>
                      <a:pPr marL="3175" marR="0" lvl="0" indent="0" algn="l" defTabSz="914400" rtl="0" eaLnBrk="1" fontAlgn="auto" latinLnBrk="0" hangingPunct="1">
                        <a:lnSpc>
                          <a:spcPct val="90000"/>
                        </a:lnSpc>
                        <a:spcBef>
                          <a:spcPts val="200"/>
                        </a:spcBef>
                        <a:spcAft>
                          <a:spcPts val="200"/>
                        </a:spcAft>
                        <a:buClrTx/>
                        <a:buSzTx/>
                        <a:buFont typeface="+mj-lt"/>
                        <a:buNone/>
                        <a:tabLst/>
                        <a:defRPr/>
                      </a:pPr>
                      <a:r>
                        <a:rPr lang="en-CA" sz="1600" i="0" kern="1200" noProof="0" dirty="0">
                          <a:solidFill>
                            <a:schemeClr val="tx1"/>
                          </a:solidFill>
                          <a:latin typeface="Calibri" panose="020F0502020204030204" pitchFamily="34" charset="0"/>
                          <a:ea typeface="Calibri" panose="020F0502020204030204" pitchFamily="34" charset="0"/>
                          <a:cs typeface="Calibri" panose="020F0502020204030204" pitchFamily="34" charset="0"/>
                        </a:rPr>
                        <a:t>3. Innovation</a:t>
                      </a:r>
                    </a:p>
                  </a:txBody>
                  <a:tcPr marL="34290" marR="34290" marT="17145" marB="171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spcBef>
                          <a:spcPts val="200"/>
                        </a:spcBef>
                        <a:spcAft>
                          <a:spcPts val="200"/>
                        </a:spcAft>
                      </a:pPr>
                      <a:r>
                        <a:rPr lang="fr-CA" sz="1600" b="0" i="0" kern="1200" dirty="0">
                          <a:solidFill>
                            <a:schemeClr val="tx1"/>
                          </a:solidFill>
                          <a:latin typeface="Calibri" panose="020F0502020204030204" pitchFamily="34" charset="0"/>
                          <a:ea typeface="Calibri" panose="020F0502020204030204" pitchFamily="34" charset="0"/>
                          <a:cs typeface="Calibri" panose="020F0502020204030204" pitchFamily="34" charset="0"/>
                        </a:rPr>
                        <a:t>16</a:t>
                      </a:r>
                    </a:p>
                  </a:txBody>
                  <a:tcPr marL="34290" marR="34290" marT="17145" marB="171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3540192"/>
                  </a:ext>
                </a:extLst>
              </a:tr>
              <a:tr h="340069">
                <a:tc>
                  <a:txBody>
                    <a:bodyPr/>
                    <a:lstStyle/>
                    <a:p>
                      <a:pPr marL="3175" marR="0" indent="0" algn="l" defTabSz="914400" rtl="0" eaLnBrk="1" fontAlgn="auto" latinLnBrk="0" hangingPunct="1">
                        <a:lnSpc>
                          <a:spcPct val="90000"/>
                        </a:lnSpc>
                        <a:spcBef>
                          <a:spcPts val="200"/>
                        </a:spcBef>
                        <a:spcAft>
                          <a:spcPts val="200"/>
                        </a:spcAft>
                        <a:buClrTx/>
                        <a:buSzTx/>
                        <a:buFont typeface="Arial" panose="020B0604020202020204" pitchFamily="34" charset="0"/>
                        <a:buNone/>
                        <a:tabLst/>
                        <a:defRPr/>
                      </a:pPr>
                      <a:r>
                        <a:rPr lang="en-CA" sz="1600" i="0" kern="1200" noProof="0" dirty="0">
                          <a:solidFill>
                            <a:schemeClr val="tx1"/>
                          </a:solidFill>
                          <a:latin typeface="Calibri" panose="020F0502020204030204" pitchFamily="34" charset="0"/>
                          <a:ea typeface="Calibri" panose="020F0502020204030204" pitchFamily="34" charset="0"/>
                          <a:cs typeface="Calibri" panose="020F0502020204030204" pitchFamily="34" charset="0"/>
                        </a:rPr>
                        <a:t>4. Changing customer/purchaser/consumer behaviours</a:t>
                      </a:r>
                    </a:p>
                  </a:txBody>
                  <a:tcPr marL="34290" marR="34290" marT="17145" marB="171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spcBef>
                          <a:spcPts val="200"/>
                        </a:spcBef>
                        <a:spcAft>
                          <a:spcPts val="200"/>
                        </a:spcAft>
                      </a:pPr>
                      <a:r>
                        <a:rPr lang="fr-CA" sz="1600" b="0" i="0" kern="1200" dirty="0">
                          <a:solidFill>
                            <a:schemeClr val="tx1"/>
                          </a:solidFill>
                          <a:latin typeface="Calibri" panose="020F0502020204030204" pitchFamily="34" charset="0"/>
                          <a:ea typeface="Calibri" panose="020F0502020204030204" pitchFamily="34" charset="0"/>
                          <a:cs typeface="Calibri" panose="020F0502020204030204" pitchFamily="34" charset="0"/>
                        </a:rPr>
                        <a:t>20</a:t>
                      </a:r>
                    </a:p>
                  </a:txBody>
                  <a:tcPr marL="34290" marR="34290" marT="17145" marB="171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6484720"/>
                  </a:ext>
                </a:extLst>
              </a:tr>
              <a:tr h="340069">
                <a:tc>
                  <a:txBody>
                    <a:bodyPr/>
                    <a:lstStyle/>
                    <a:p>
                      <a:pPr marL="3175" marR="0" indent="0" algn="l" defTabSz="914400" rtl="0" eaLnBrk="1" fontAlgn="auto" latinLnBrk="0" hangingPunct="1">
                        <a:lnSpc>
                          <a:spcPct val="90000"/>
                        </a:lnSpc>
                        <a:spcBef>
                          <a:spcPts val="200"/>
                        </a:spcBef>
                        <a:spcAft>
                          <a:spcPts val="200"/>
                        </a:spcAft>
                        <a:buClrTx/>
                        <a:buSzTx/>
                        <a:buFont typeface="Arial" panose="020B0604020202020204" pitchFamily="34" charset="0"/>
                        <a:buNone/>
                        <a:tabLst/>
                        <a:defRPr/>
                      </a:pPr>
                      <a:r>
                        <a:rPr lang="en-CA" sz="1600" i="0" kern="1200" noProof="0" dirty="0">
                          <a:solidFill>
                            <a:schemeClr val="tx1"/>
                          </a:solidFill>
                          <a:latin typeface="Calibri" panose="020F0502020204030204" pitchFamily="34" charset="0"/>
                          <a:ea typeface="Calibri" panose="020F0502020204030204" pitchFamily="34" charset="0"/>
                          <a:cs typeface="Calibri" panose="020F0502020204030204" pitchFamily="34" charset="0"/>
                        </a:rPr>
                        <a:t>5. Other comments</a:t>
                      </a:r>
                    </a:p>
                  </a:txBody>
                  <a:tcPr marL="34290" marR="34290" marT="17145" marB="171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spcBef>
                          <a:spcPts val="200"/>
                        </a:spcBef>
                        <a:spcAft>
                          <a:spcPts val="200"/>
                        </a:spcAft>
                      </a:pPr>
                      <a:r>
                        <a:rPr lang="fr-CA" sz="1600" b="0" i="0" kern="1200" dirty="0">
                          <a:solidFill>
                            <a:schemeClr val="tx1"/>
                          </a:solidFill>
                          <a:latin typeface="Calibri" panose="020F0502020204030204" pitchFamily="34" charset="0"/>
                          <a:ea typeface="Calibri" panose="020F0502020204030204" pitchFamily="34" charset="0"/>
                          <a:cs typeface="Calibri" panose="020F0502020204030204" pitchFamily="34" charset="0"/>
                        </a:rPr>
                        <a:t>23</a:t>
                      </a:r>
                    </a:p>
                  </a:txBody>
                  <a:tcPr marL="34290" marR="34290" marT="17145" marB="171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5191638"/>
                  </a:ext>
                </a:extLst>
              </a:tr>
              <a:tr h="360231">
                <a:tc>
                  <a:txBody>
                    <a:bodyPr/>
                    <a:lstStyle/>
                    <a:p>
                      <a:pPr>
                        <a:lnSpc>
                          <a:spcPct val="90000"/>
                        </a:lnSpc>
                        <a:spcBef>
                          <a:spcPts val="0"/>
                        </a:spcBef>
                        <a:spcAft>
                          <a:spcPts val="0"/>
                        </a:spcAft>
                      </a:pPr>
                      <a:r>
                        <a:rPr lang="en-CA" sz="1600"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Appendix – Facilitation guide</a:t>
                      </a:r>
                      <a:endParaRPr lang="en-CA" sz="1600"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34290" marR="34290" marT="17145" marB="171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spcBef>
                          <a:spcPts val="0"/>
                        </a:spcBef>
                        <a:spcAft>
                          <a:spcPts val="0"/>
                        </a:spcAft>
                      </a:pPr>
                      <a:r>
                        <a:rPr lang="fr-CA" sz="1600" b="0" kern="1200" dirty="0">
                          <a:solidFill>
                            <a:schemeClr val="tx1"/>
                          </a:solidFill>
                          <a:latin typeface="Calibri" panose="020F0502020204030204" pitchFamily="34" charset="0"/>
                          <a:ea typeface="Calibri" panose="020F0502020204030204" pitchFamily="34" charset="0"/>
                          <a:cs typeface="Calibri" panose="020F0502020204030204" pitchFamily="34" charset="0"/>
                        </a:rPr>
                        <a:t>25</a:t>
                      </a:r>
                    </a:p>
                  </a:txBody>
                  <a:tcPr marL="34290" marR="34290" marT="17145" marB="171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bl>
          </a:graphicData>
        </a:graphic>
      </p:graphicFrame>
      <p:sp>
        <p:nvSpPr>
          <p:cNvPr id="2" name="Rectangle 3">
            <a:extLst>
              <a:ext uri="{FF2B5EF4-FFF2-40B4-BE49-F238E27FC236}">
                <a16:creationId xmlns:a16="http://schemas.microsoft.com/office/drawing/2014/main" id="{94D18BB1-17FA-0EF3-D4AB-09F80A9C5C1D}"/>
              </a:ext>
            </a:extLst>
          </p:cNvPr>
          <p:cNvSpPr>
            <a:spLocks noChangeArrowheads="1"/>
          </p:cNvSpPr>
          <p:nvPr>
            <p:custDataLst>
              <p:tags r:id="rId4"/>
            </p:custDataLst>
          </p:nvPr>
        </p:nvSpPr>
        <p:spPr bwMode="auto">
          <a:xfrm>
            <a:off x="319087" y="261639"/>
            <a:ext cx="8572500" cy="327422"/>
          </a:xfrm>
          <a:prstGeom prst="rect">
            <a:avLst/>
          </a:prstGeom>
          <a:noFill/>
          <a:ln w="9525" algn="ctr">
            <a:noFill/>
            <a:miter lim="800000"/>
            <a:headEnd/>
            <a:tailEnd/>
          </a:ln>
        </p:spPr>
        <p:txBody>
          <a:bodyPr lIns="68556" tIns="34278" rIns="68556" bIns="34278" anchor="ctr"/>
          <a:lstStyle/>
          <a:p>
            <a:pPr marL="514350" indent="-514350" defTabSz="725091">
              <a:spcBef>
                <a:spcPts val="750"/>
              </a:spcBef>
              <a:spcAft>
                <a:spcPts val="750"/>
              </a:spcAft>
            </a:pPr>
            <a:r>
              <a:rPr lang="fr-CA" sz="2400" dirty="0">
                <a:solidFill>
                  <a:srgbClr val="222223"/>
                </a:solidFill>
                <a:latin typeface="Trebuchet MS" panose="020B0603020202020204" pitchFamily="34" charset="0"/>
                <a:ea typeface="Cambria" panose="02040503050406030204" pitchFamily="18" charset="0"/>
                <a:cs typeface="Calibri" panose="020F0502020204030204" pitchFamily="34" charset="0"/>
              </a:rPr>
              <a:t>Table of Contents</a:t>
            </a:r>
          </a:p>
        </p:txBody>
      </p:sp>
    </p:spTree>
    <p:extLst>
      <p:ext uri="{BB962C8B-B14F-4D97-AF65-F5344CB8AC3E}">
        <p14:creationId xmlns:p14="http://schemas.microsoft.com/office/powerpoint/2010/main" val="94870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descr="Une image contenant sol, mur, intérieur, table&#10;&#10;Description générée automatiquement">
            <a:extLst>
              <a:ext uri="{FF2B5EF4-FFF2-40B4-BE49-F238E27FC236}">
                <a16:creationId xmlns:a16="http://schemas.microsoft.com/office/drawing/2014/main" id="{69A28BC1-E428-1641-3084-5F7BB59CAC88}"/>
              </a:ext>
            </a:extLst>
          </p:cNvPr>
          <p:cNvPicPr>
            <a:picLocks noChangeAspect="1"/>
          </p:cNvPicPr>
          <p:nvPr/>
        </p:nvPicPr>
        <p:blipFill rotWithShape="1">
          <a:blip r:embed="rId4" cstate="print">
            <a:grayscl/>
            <a:extLst>
              <a:ext uri="{28A0092B-C50C-407E-A947-70E740481C1C}">
                <a14:useLocalDpi xmlns:a14="http://schemas.microsoft.com/office/drawing/2010/main" val="0"/>
              </a:ext>
            </a:extLst>
          </a:blip>
          <a:srcRect t="14233" b="1393"/>
          <a:stretch/>
        </p:blipFill>
        <p:spPr>
          <a:xfrm>
            <a:off x="-5046" y="0"/>
            <a:ext cx="9144000" cy="5143500"/>
          </a:xfrm>
          <a:prstGeom prst="rect">
            <a:avLst/>
          </a:prstGeom>
        </p:spPr>
      </p:pic>
      <p:sp>
        <p:nvSpPr>
          <p:cNvPr id="2" name="Forme libre 6">
            <a:extLst>
              <a:ext uri="{FF2B5EF4-FFF2-40B4-BE49-F238E27FC236}">
                <a16:creationId xmlns:a16="http://schemas.microsoft.com/office/drawing/2014/main" id="{31AC3725-ACF7-7DCF-DA27-B3BB7658D924}"/>
              </a:ext>
            </a:extLst>
          </p:cNvPr>
          <p:cNvSpPr/>
          <p:nvPr>
            <p:custDataLst>
              <p:tags r:id="rId1"/>
            </p:custDataLst>
          </p:nvPr>
        </p:nvSpPr>
        <p:spPr>
          <a:xfrm>
            <a:off x="-5046" y="-2694"/>
            <a:ext cx="9149046" cy="5143500"/>
          </a:xfrm>
          <a:custGeom>
            <a:avLst/>
            <a:gdLst>
              <a:gd name="connsiteX0" fmla="*/ 6889442 w 9149046"/>
              <a:gd name="connsiteY0" fmla="*/ 0 h 5143500"/>
              <a:gd name="connsiteX1" fmla="*/ 9149046 w 9149046"/>
              <a:gd name="connsiteY1" fmla="*/ 0 h 5143500"/>
              <a:gd name="connsiteX2" fmla="*/ 9149046 w 9149046"/>
              <a:gd name="connsiteY2" fmla="*/ 3215830 h 5143500"/>
              <a:gd name="connsiteX3" fmla="*/ 9118288 w 9149046"/>
              <a:gd name="connsiteY3" fmla="*/ 3219785 h 5143500"/>
              <a:gd name="connsiteX4" fmla="*/ 6744278 w 9149046"/>
              <a:gd name="connsiteY4" fmla="*/ 1331594 h 5143500"/>
              <a:gd name="connsiteX5" fmla="*/ 6888711 w 9149046"/>
              <a:gd name="connsiteY5" fmla="*/ 1523 h 5143500"/>
              <a:gd name="connsiteX6" fmla="*/ 0 w 9149046"/>
              <a:gd name="connsiteY6" fmla="*/ 0 h 5143500"/>
              <a:gd name="connsiteX7" fmla="*/ 4616694 w 9149046"/>
              <a:gd name="connsiteY7" fmla="*/ 0 h 5143500"/>
              <a:gd name="connsiteX8" fmla="*/ 4604157 w 9149046"/>
              <a:gd name="connsiteY8" fmla="*/ 46393 h 5143500"/>
              <a:gd name="connsiteX9" fmla="*/ 4554762 w 9149046"/>
              <a:gd name="connsiteY9" fmla="*/ 1729748 h 5143500"/>
              <a:gd name="connsiteX10" fmla="*/ 8139378 w 9149046"/>
              <a:gd name="connsiteY10" fmla="*/ 5118471 h 5143500"/>
              <a:gd name="connsiteX11" fmla="*/ 8328765 w 9149046"/>
              <a:gd name="connsiteY11" fmla="*/ 5143500 h 5143500"/>
              <a:gd name="connsiteX12" fmla="*/ 0 w 9149046"/>
              <a:gd name="connsiteY12"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9046" h="5143500">
                <a:moveTo>
                  <a:pt x="6889442" y="0"/>
                </a:moveTo>
                <a:lnTo>
                  <a:pt x="9149046" y="0"/>
                </a:lnTo>
                <a:lnTo>
                  <a:pt x="9149046" y="3215830"/>
                </a:lnTo>
                <a:lnTo>
                  <a:pt x="9118288" y="3219785"/>
                </a:lnTo>
                <a:cubicBezTo>
                  <a:pt x="7993192" y="3304961"/>
                  <a:pt x="6956811" y="2500344"/>
                  <a:pt x="6744278" y="1331594"/>
                </a:cubicBezTo>
                <a:cubicBezTo>
                  <a:pt x="6659265" y="864094"/>
                  <a:pt x="6718140" y="404720"/>
                  <a:pt x="6888711" y="1523"/>
                </a:cubicBezTo>
                <a:close/>
                <a:moveTo>
                  <a:pt x="0" y="0"/>
                </a:moveTo>
                <a:lnTo>
                  <a:pt x="4616694" y="0"/>
                </a:lnTo>
                <a:lnTo>
                  <a:pt x="4604157" y="46393"/>
                </a:lnTo>
                <a:cubicBezTo>
                  <a:pt x="4473154" y="584850"/>
                  <a:pt x="4450217" y="1154833"/>
                  <a:pt x="4554762" y="1729748"/>
                </a:cubicBezTo>
                <a:cubicBezTo>
                  <a:pt x="4881468" y="3526355"/>
                  <a:pt x="6356478" y="4839603"/>
                  <a:pt x="8139378" y="5118471"/>
                </a:cubicBezTo>
                <a:lnTo>
                  <a:pt x="8328765" y="5143500"/>
                </a:lnTo>
                <a:lnTo>
                  <a:pt x="0" y="5143500"/>
                </a:lnTo>
                <a:close/>
              </a:path>
            </a:pathLst>
          </a:custGeom>
          <a:solidFill>
            <a:schemeClr val="bg1">
              <a:alpha val="12157"/>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defTabSz="685800" fontAlgn="auto">
              <a:spcBef>
                <a:spcPts val="0"/>
              </a:spcBef>
              <a:spcAft>
                <a:spcPts val="0"/>
              </a:spcAft>
            </a:pPr>
            <a:endParaRPr lang="fr-CA" sz="1013" b="0" dirty="0">
              <a:solidFill>
                <a:prstClr val="white"/>
              </a:solidFill>
            </a:endParaRPr>
          </a:p>
        </p:txBody>
      </p:sp>
      <p:sp>
        <p:nvSpPr>
          <p:cNvPr id="3" name="Forme libre 9">
            <a:extLst>
              <a:ext uri="{FF2B5EF4-FFF2-40B4-BE49-F238E27FC236}">
                <a16:creationId xmlns:a16="http://schemas.microsoft.com/office/drawing/2014/main" id="{885739D9-4B2E-410A-5870-3AC8980E01CC}"/>
              </a:ext>
            </a:extLst>
          </p:cNvPr>
          <p:cNvSpPr/>
          <p:nvPr>
            <p:custDataLst>
              <p:tags r:id="rId2"/>
            </p:custDataLst>
          </p:nvPr>
        </p:nvSpPr>
        <p:spPr>
          <a:xfrm>
            <a:off x="-2" y="3006108"/>
            <a:ext cx="8970684" cy="1161288"/>
          </a:xfrm>
          <a:custGeom>
            <a:avLst/>
            <a:gdLst>
              <a:gd name="connsiteX0" fmla="*/ 0 w 3516584"/>
              <a:gd name="connsiteY0" fmla="*/ 0 h 931244"/>
              <a:gd name="connsiteX1" fmla="*/ 3050962 w 3516584"/>
              <a:gd name="connsiteY1" fmla="*/ 0 h 931244"/>
              <a:gd name="connsiteX2" fmla="*/ 3516584 w 3516584"/>
              <a:gd name="connsiteY2" fmla="*/ 465622 h 931244"/>
              <a:gd name="connsiteX3" fmla="*/ 3050962 w 3516584"/>
              <a:gd name="connsiteY3" fmla="*/ 931244 h 931244"/>
              <a:gd name="connsiteX4" fmla="*/ 0 w 3516584"/>
              <a:gd name="connsiteY4" fmla="*/ 931244 h 93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6584" h="931244">
                <a:moveTo>
                  <a:pt x="0" y="0"/>
                </a:moveTo>
                <a:lnTo>
                  <a:pt x="3050962" y="0"/>
                </a:lnTo>
                <a:cubicBezTo>
                  <a:pt x="3308118" y="0"/>
                  <a:pt x="3516584" y="208466"/>
                  <a:pt x="3516584" y="465622"/>
                </a:cubicBezTo>
                <a:cubicBezTo>
                  <a:pt x="3516584" y="722778"/>
                  <a:pt x="3308118" y="931244"/>
                  <a:pt x="3050962" y="931244"/>
                </a:cubicBezTo>
                <a:lnTo>
                  <a:pt x="0" y="931244"/>
                </a:lnTo>
                <a:close/>
              </a:path>
            </a:pathLst>
          </a:custGeom>
          <a:solidFill>
            <a:srgbClr val="ED7D3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806450" indent="-461963">
              <a:lnSpc>
                <a:spcPts val="4000"/>
              </a:lnSpc>
              <a:tabLst>
                <a:tab pos="806450" algn="l"/>
              </a:tabLst>
              <a:defRPr/>
            </a:pPr>
            <a:r>
              <a:rPr lang="en-CA" sz="3200" dirty="0">
                <a:solidFill>
                  <a:prstClr val="white"/>
                </a:solidFill>
                <a:latin typeface="Trebuchet MS" panose="020B0603020202020204" pitchFamily="34" charset="0"/>
              </a:rPr>
              <a:t>4.	Changing customer/buyer/consumer behaviours</a:t>
            </a:r>
          </a:p>
        </p:txBody>
      </p:sp>
      <p:sp>
        <p:nvSpPr>
          <p:cNvPr id="11" name="ZoneTexte 10">
            <a:extLst>
              <a:ext uri="{FF2B5EF4-FFF2-40B4-BE49-F238E27FC236}">
                <a16:creationId xmlns:a16="http://schemas.microsoft.com/office/drawing/2014/main" id="{3CDA5670-C441-20C0-D9A1-F6397318873D}"/>
              </a:ext>
            </a:extLst>
          </p:cNvPr>
          <p:cNvSpPr txBox="1"/>
          <p:nvPr/>
        </p:nvSpPr>
        <p:spPr>
          <a:xfrm>
            <a:off x="-10092" y="4920782"/>
            <a:ext cx="2473892" cy="215444"/>
          </a:xfrm>
          <a:prstGeom prst="rect">
            <a:avLst/>
          </a:prstGeom>
          <a:noFill/>
        </p:spPr>
        <p:txBody>
          <a:bodyPr wrap="square">
            <a:spAutoFit/>
          </a:bodyPr>
          <a:lstStyle/>
          <a:p>
            <a:r>
              <a:rPr lang="en-US" sz="800" b="0" dirty="0">
                <a:solidFill>
                  <a:schemeClr val="bg1"/>
                </a:solidFill>
                <a:latin typeface="inherit"/>
              </a:rPr>
              <a:t>Photo de Cup of Couple sur pexels.com.</a:t>
            </a:r>
            <a:endParaRPr lang="fr-CA" sz="800" b="0" dirty="0">
              <a:solidFill>
                <a:schemeClr val="bg1"/>
              </a:solidFill>
              <a:latin typeface="inherit"/>
            </a:endParaRPr>
          </a:p>
        </p:txBody>
      </p:sp>
    </p:spTree>
    <p:extLst>
      <p:ext uri="{BB962C8B-B14F-4D97-AF65-F5344CB8AC3E}">
        <p14:creationId xmlns:p14="http://schemas.microsoft.com/office/powerpoint/2010/main" val="38799381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custDataLst>
              <p:tags r:id="rId1"/>
            </p:custDataLst>
          </p:nvPr>
        </p:nvSpPr>
        <p:spPr>
          <a:xfrm>
            <a:off x="8546089" y="4718832"/>
            <a:ext cx="466332" cy="274320"/>
          </a:xfrm>
        </p:spPr>
        <p:txBody>
          <a:bodyPr/>
          <a:lstStyle/>
          <a:p>
            <a:fld id="{C297CA5E-FF06-48ED-82CF-4AAA99EE0D5C}" type="slidenum">
              <a:rPr lang="fr-CA" smtClean="0"/>
              <a:pPr/>
              <a:t>21</a:t>
            </a:fld>
            <a:endParaRPr lang="fr-CA" dirty="0"/>
          </a:p>
        </p:txBody>
      </p:sp>
      <p:sp>
        <p:nvSpPr>
          <p:cNvPr id="4" name="Rectangle 3"/>
          <p:cNvSpPr>
            <a:spLocks noChangeArrowheads="1"/>
          </p:cNvSpPr>
          <p:nvPr>
            <p:custDataLst>
              <p:tags r:id="rId2"/>
            </p:custDataLst>
          </p:nvPr>
        </p:nvSpPr>
        <p:spPr bwMode="auto">
          <a:xfrm>
            <a:off x="319087" y="251471"/>
            <a:ext cx="8824913" cy="327422"/>
          </a:xfrm>
          <a:prstGeom prst="rect">
            <a:avLst/>
          </a:prstGeom>
          <a:noFill/>
          <a:ln w="9525" algn="ctr">
            <a:noFill/>
            <a:miter lim="800000"/>
            <a:headEnd/>
            <a:tailEnd/>
          </a:ln>
        </p:spPr>
        <p:txBody>
          <a:bodyPr lIns="68556" tIns="34278" rIns="68556" bIns="34278" anchor="ctr"/>
          <a:lstStyle/>
          <a:p>
            <a:pPr defTabSz="725091">
              <a:spcBef>
                <a:spcPts val="750"/>
              </a:spcBef>
              <a:spcAft>
                <a:spcPts val="750"/>
              </a:spcAft>
            </a:pPr>
            <a:r>
              <a:rPr lang="en-CA" sz="2200" dirty="0">
                <a:solidFill>
                  <a:srgbClr val="222223"/>
                </a:solidFill>
                <a:latin typeface="Trebuchet MS" panose="020B0603020202020204" pitchFamily="34" charset="0"/>
                <a:ea typeface="Cambria" panose="02040503050406030204" pitchFamily="18" charset="0"/>
                <a:cs typeface="Calibri" panose="020F0502020204030204" pitchFamily="34" charset="0"/>
              </a:rPr>
              <a:t>Characteristics of the issue</a:t>
            </a:r>
          </a:p>
        </p:txBody>
      </p:sp>
      <p:sp>
        <p:nvSpPr>
          <p:cNvPr id="28" name="Cadre 27">
            <a:extLst>
              <a:ext uri="{FF2B5EF4-FFF2-40B4-BE49-F238E27FC236}">
                <a16:creationId xmlns:a16="http://schemas.microsoft.com/office/drawing/2014/main" id="{9E2956F0-920F-66F3-1C31-23932CF9C972}"/>
              </a:ext>
            </a:extLst>
          </p:cNvPr>
          <p:cNvSpPr/>
          <p:nvPr>
            <p:custDataLst>
              <p:tags r:id="rId3"/>
            </p:custDataLst>
          </p:nvPr>
        </p:nvSpPr>
        <p:spPr>
          <a:xfrm>
            <a:off x="319087" y="775770"/>
            <a:ext cx="8447305" cy="3476190"/>
          </a:xfrm>
          <a:prstGeom prst="frame">
            <a:avLst>
              <a:gd name="adj1" fmla="val 1946"/>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200"/>
              </a:spcAft>
            </a:pPr>
            <a:r>
              <a:rPr lang="en-CA" sz="1100" b="0" dirty="0">
                <a:solidFill>
                  <a:srgbClr val="222223"/>
                </a:solidFill>
              </a:rPr>
              <a:t>All of the participating companies say they have noted changes in consumer behaviour in recent years, which picked up speed when the pandemic hit in 2020. These are the main changes they observed:</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Consumers are much more enlightened and informed than they once were, regardless of their generation. Before they buy, whether in store or on line, they do research on the Internet and social media and compare products and prices. When they enter a business, they can be as informed or even more so than perhaps the salesperson or the clerk. They know more about what they want and come in more to purchase than to shop around. (4 participants)</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Consumers and corporate clients are increasingly more demanding about wait and service times and are more impatient than before. For example, an online order must be in hand within 48 hours, and this includes the confirmation (5 participants). However, one participant mentioned that consumers are willing to wait if they are given the reason for the delay (particularly when a labour shortage is the issue) and they receive honest and quality service.</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Contrary to the scenarios described in the previous two points, some consumers do consult the Internet and social media but come away misinformed. Some of the information they have is wrong, biased, incomplete or taken out of context. This creates unrealistic expectations about service quality and delivery delays.</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Consumers in the younger generations are less loyal to a company or a brand than people were generations ago. They rummage around more, gladly try out new things and want to live new experiences. </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With inflation and interest rate hikes, consumers and corporate clients spend their money more carefully and are more price conscious than before. Companies must justify any attendant price increases. (3 participants)</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One participant noted an increase in certain customer segments, especially young adults (between 18 and 35) and women, who have expectations, needs and financial means different from traditional consumers (middle-aged or older men). </a:t>
            </a:r>
          </a:p>
        </p:txBody>
      </p:sp>
    </p:spTree>
    <p:extLst>
      <p:ext uri="{BB962C8B-B14F-4D97-AF65-F5344CB8AC3E}">
        <p14:creationId xmlns:p14="http://schemas.microsoft.com/office/powerpoint/2010/main" val="223098421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custDataLst>
              <p:tags r:id="rId1"/>
            </p:custDataLst>
          </p:nvPr>
        </p:nvSpPr>
        <p:spPr>
          <a:xfrm>
            <a:off x="8546089" y="4718832"/>
            <a:ext cx="466332" cy="274320"/>
          </a:xfrm>
        </p:spPr>
        <p:txBody>
          <a:bodyPr/>
          <a:lstStyle/>
          <a:p>
            <a:fld id="{C297CA5E-FF06-48ED-82CF-4AAA99EE0D5C}" type="slidenum">
              <a:rPr lang="fr-CA" smtClean="0"/>
              <a:pPr/>
              <a:t>22</a:t>
            </a:fld>
            <a:endParaRPr lang="fr-CA" dirty="0"/>
          </a:p>
        </p:txBody>
      </p:sp>
      <p:sp>
        <p:nvSpPr>
          <p:cNvPr id="4" name="Rectangle 3"/>
          <p:cNvSpPr>
            <a:spLocks noChangeArrowheads="1"/>
          </p:cNvSpPr>
          <p:nvPr>
            <p:custDataLst>
              <p:tags r:id="rId2"/>
            </p:custDataLst>
          </p:nvPr>
        </p:nvSpPr>
        <p:spPr bwMode="auto">
          <a:xfrm>
            <a:off x="319087" y="251471"/>
            <a:ext cx="8824913" cy="327422"/>
          </a:xfrm>
          <a:prstGeom prst="rect">
            <a:avLst/>
          </a:prstGeom>
          <a:noFill/>
          <a:ln w="9525" algn="ctr">
            <a:noFill/>
            <a:miter lim="800000"/>
            <a:headEnd/>
            <a:tailEnd/>
          </a:ln>
        </p:spPr>
        <p:txBody>
          <a:bodyPr lIns="68556" tIns="34278" rIns="68556" bIns="34278" anchor="ctr"/>
          <a:lstStyle/>
          <a:p>
            <a:pPr defTabSz="725091">
              <a:spcBef>
                <a:spcPts val="750"/>
              </a:spcBef>
              <a:spcAft>
                <a:spcPts val="750"/>
              </a:spcAft>
            </a:pPr>
            <a:r>
              <a:rPr lang="en-CA" sz="2200" dirty="0">
                <a:solidFill>
                  <a:srgbClr val="222223"/>
                </a:solidFill>
                <a:latin typeface="Trebuchet MS" panose="020B0603020202020204" pitchFamily="34" charset="0"/>
                <a:ea typeface="Cambria" panose="02040503050406030204" pitchFamily="18" charset="0"/>
                <a:cs typeface="Calibri" panose="020F0502020204030204" pitchFamily="34" charset="0"/>
              </a:rPr>
              <a:t>Impacts of this issue and measures to address it</a:t>
            </a:r>
          </a:p>
        </p:txBody>
      </p:sp>
      <p:sp>
        <p:nvSpPr>
          <p:cNvPr id="6" name="Cadre 5">
            <a:extLst>
              <a:ext uri="{FF2B5EF4-FFF2-40B4-BE49-F238E27FC236}">
                <a16:creationId xmlns:a16="http://schemas.microsoft.com/office/drawing/2014/main" id="{77A81541-0B8C-1D7A-1AD0-4BA3264154B9}"/>
              </a:ext>
            </a:extLst>
          </p:cNvPr>
          <p:cNvSpPr/>
          <p:nvPr>
            <p:custDataLst>
              <p:tags r:id="rId3"/>
            </p:custDataLst>
          </p:nvPr>
        </p:nvSpPr>
        <p:spPr>
          <a:xfrm>
            <a:off x="395843" y="776055"/>
            <a:ext cx="8215154" cy="3544485"/>
          </a:xfrm>
          <a:prstGeom prst="frame">
            <a:avLst>
              <a:gd name="adj1" fmla="val 1946"/>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200"/>
              </a:spcAft>
            </a:pPr>
            <a:r>
              <a:rPr lang="en-CA" sz="1100" b="0" dirty="0">
                <a:solidFill>
                  <a:srgbClr val="222223"/>
                </a:solidFill>
              </a:rPr>
              <a:t>Changes in consumer behaviour and expectations have had an impact on participating companies, and most have had to adapt as a result. Here are some of the measures they took:</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Steps must be taken to make salespersons and clerks more knowledgeable and competent to better respond to the needs and questions of consumers, who are better informed than they once were. (3 participants)</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Businesses must manage consumer expectations and impatience with respect to delays. Staff has been trained to reveal realistic delays (this question will be answered but not right away) and the reasons why. Participants did indicate that when consumers receive honest information, they are more understanding. (6 participants)</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When confronted by misinformation or a certain form of disinformation on the web, especially on the time it takes to provide a service, two participants had to go over the facts and explain to clients what actually goes on so that they could revisit their expectations. </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To compete with giants such as Amazon, Walmart and other large banners – which offer lower prices and come up more readily on search engines – consumers must be offer value-added features. For example, an extended warranty, customized service, exclusive offers, promotional codes to create loyalty (a fixed or percentage-based discount, free delivery if the purchase exceeds a certain amount).</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Two participants mentioned they diversified the profile of their employees to respond better to various generations of consumers and that they identify more with the company.</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One participant said they adjusted their package deals and prices based on new customer segments (young people and women).</a:t>
            </a:r>
          </a:p>
          <a:p>
            <a:pPr algn="just">
              <a:lnSpc>
                <a:spcPts val="1200"/>
              </a:lnSpc>
              <a:spcBef>
                <a:spcPts val="600"/>
              </a:spcBef>
              <a:spcAft>
                <a:spcPts val="200"/>
              </a:spcAft>
            </a:pPr>
            <a:r>
              <a:rPr lang="en-CA" sz="1100" b="0" dirty="0">
                <a:solidFill>
                  <a:srgbClr val="222223"/>
                </a:solidFill>
              </a:rPr>
              <a:t>None of the participants mentioned instances where changing consumer behaviours altered their business hours (when they opened and closed) or the times when customer service is provided. One participant had to scale back business hours at noon and discontinue some services, which was essentially attributable to staff shortages. </a:t>
            </a:r>
          </a:p>
        </p:txBody>
      </p:sp>
    </p:spTree>
    <p:extLst>
      <p:ext uri="{BB962C8B-B14F-4D97-AF65-F5344CB8AC3E}">
        <p14:creationId xmlns:p14="http://schemas.microsoft.com/office/powerpoint/2010/main" val="156028602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734D5B0-32BF-A9DF-620A-1C6631D19273}"/>
              </a:ext>
            </a:extLst>
          </p:cNvPr>
          <p:cNvPicPr>
            <a:picLocks noChangeAspect="1"/>
          </p:cNvPicPr>
          <p:nvPr/>
        </p:nvPicPr>
        <p:blipFill rotWithShape="1">
          <a:blip r:embed="rId3" cstate="print">
            <a:grayscl/>
            <a:extLst>
              <a:ext uri="{28A0092B-C50C-407E-A947-70E740481C1C}">
                <a14:useLocalDpi xmlns:a14="http://schemas.microsoft.com/office/drawing/2010/main" val="0"/>
              </a:ext>
            </a:extLst>
          </a:blip>
          <a:srcRect l="276" t="11616" r="-276" b="32134"/>
          <a:stretch/>
        </p:blipFill>
        <p:spPr>
          <a:xfrm>
            <a:off x="0" y="498765"/>
            <a:ext cx="9192899" cy="4800042"/>
          </a:xfrm>
          <a:prstGeom prst="rect">
            <a:avLst/>
          </a:prstGeom>
        </p:spPr>
      </p:pic>
      <p:sp>
        <p:nvSpPr>
          <p:cNvPr id="3" name="Forme libre 9">
            <a:extLst>
              <a:ext uri="{FF2B5EF4-FFF2-40B4-BE49-F238E27FC236}">
                <a16:creationId xmlns:a16="http://schemas.microsoft.com/office/drawing/2014/main" id="{885739D9-4B2E-410A-5870-3AC8980E01CC}"/>
              </a:ext>
            </a:extLst>
          </p:cNvPr>
          <p:cNvSpPr/>
          <p:nvPr>
            <p:custDataLst>
              <p:tags r:id="rId1"/>
            </p:custDataLst>
          </p:nvPr>
        </p:nvSpPr>
        <p:spPr>
          <a:xfrm>
            <a:off x="-2" y="3006108"/>
            <a:ext cx="5755343" cy="1161288"/>
          </a:xfrm>
          <a:custGeom>
            <a:avLst/>
            <a:gdLst>
              <a:gd name="connsiteX0" fmla="*/ 0 w 3516584"/>
              <a:gd name="connsiteY0" fmla="*/ 0 h 931244"/>
              <a:gd name="connsiteX1" fmla="*/ 3050962 w 3516584"/>
              <a:gd name="connsiteY1" fmla="*/ 0 h 931244"/>
              <a:gd name="connsiteX2" fmla="*/ 3516584 w 3516584"/>
              <a:gd name="connsiteY2" fmla="*/ 465622 h 931244"/>
              <a:gd name="connsiteX3" fmla="*/ 3050962 w 3516584"/>
              <a:gd name="connsiteY3" fmla="*/ 931244 h 931244"/>
              <a:gd name="connsiteX4" fmla="*/ 0 w 3516584"/>
              <a:gd name="connsiteY4" fmla="*/ 931244 h 93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6584" h="931244">
                <a:moveTo>
                  <a:pt x="0" y="0"/>
                </a:moveTo>
                <a:lnTo>
                  <a:pt x="3050962" y="0"/>
                </a:lnTo>
                <a:cubicBezTo>
                  <a:pt x="3308118" y="0"/>
                  <a:pt x="3516584" y="208466"/>
                  <a:pt x="3516584" y="465622"/>
                </a:cubicBezTo>
                <a:cubicBezTo>
                  <a:pt x="3516584" y="722778"/>
                  <a:pt x="3308118" y="931244"/>
                  <a:pt x="3050962" y="931244"/>
                </a:cubicBezTo>
                <a:lnTo>
                  <a:pt x="0" y="931244"/>
                </a:lnTo>
                <a:close/>
              </a:path>
            </a:pathLst>
          </a:custGeom>
          <a:solidFill>
            <a:srgbClr val="ED7D3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806450" indent="-461963">
              <a:lnSpc>
                <a:spcPts val="4000"/>
              </a:lnSpc>
              <a:tabLst>
                <a:tab pos="806450" algn="l"/>
              </a:tabLst>
              <a:defRPr/>
            </a:pPr>
            <a:r>
              <a:rPr lang="en-CA" sz="3200" dirty="0">
                <a:solidFill>
                  <a:prstClr val="white"/>
                </a:solidFill>
                <a:latin typeface="Trebuchet MS" panose="020B0603020202020204" pitchFamily="34" charset="0"/>
              </a:rPr>
              <a:t>5.	Other comments</a:t>
            </a:r>
          </a:p>
        </p:txBody>
      </p:sp>
      <p:sp>
        <p:nvSpPr>
          <p:cNvPr id="11" name="ZoneTexte 10">
            <a:extLst>
              <a:ext uri="{FF2B5EF4-FFF2-40B4-BE49-F238E27FC236}">
                <a16:creationId xmlns:a16="http://schemas.microsoft.com/office/drawing/2014/main" id="{3CDA5670-C441-20C0-D9A1-F6397318873D}"/>
              </a:ext>
            </a:extLst>
          </p:cNvPr>
          <p:cNvSpPr txBox="1"/>
          <p:nvPr/>
        </p:nvSpPr>
        <p:spPr>
          <a:xfrm>
            <a:off x="-10092" y="4920782"/>
            <a:ext cx="2473892" cy="215444"/>
          </a:xfrm>
          <a:prstGeom prst="rect">
            <a:avLst/>
          </a:prstGeom>
          <a:noFill/>
        </p:spPr>
        <p:txBody>
          <a:bodyPr wrap="square">
            <a:spAutoFit/>
          </a:bodyPr>
          <a:lstStyle/>
          <a:p>
            <a:r>
              <a:rPr lang="fr-CA" sz="800" b="0" dirty="0">
                <a:solidFill>
                  <a:schemeClr val="bg1">
                    <a:lumMod val="65000"/>
                  </a:schemeClr>
                </a:solidFill>
                <a:latin typeface="+mj-lt"/>
              </a:rPr>
              <a:t>Image de starline sur Freepik.com</a:t>
            </a:r>
          </a:p>
        </p:txBody>
      </p:sp>
    </p:spTree>
    <p:extLst>
      <p:ext uri="{BB962C8B-B14F-4D97-AF65-F5344CB8AC3E}">
        <p14:creationId xmlns:p14="http://schemas.microsoft.com/office/powerpoint/2010/main" val="299878397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custDataLst>
              <p:tags r:id="rId1"/>
            </p:custDataLst>
          </p:nvPr>
        </p:nvSpPr>
        <p:spPr>
          <a:xfrm>
            <a:off x="8546089" y="4718832"/>
            <a:ext cx="466332" cy="274320"/>
          </a:xfrm>
        </p:spPr>
        <p:txBody>
          <a:bodyPr/>
          <a:lstStyle/>
          <a:p>
            <a:fld id="{C297CA5E-FF06-48ED-82CF-4AAA99EE0D5C}" type="slidenum">
              <a:rPr lang="fr-CA" smtClean="0"/>
              <a:pPr/>
              <a:t>24</a:t>
            </a:fld>
            <a:endParaRPr lang="fr-CA" dirty="0"/>
          </a:p>
        </p:txBody>
      </p:sp>
      <p:sp>
        <p:nvSpPr>
          <p:cNvPr id="4" name="Rectangle 3"/>
          <p:cNvSpPr>
            <a:spLocks noChangeArrowheads="1"/>
          </p:cNvSpPr>
          <p:nvPr>
            <p:custDataLst>
              <p:tags r:id="rId2"/>
            </p:custDataLst>
          </p:nvPr>
        </p:nvSpPr>
        <p:spPr bwMode="auto">
          <a:xfrm>
            <a:off x="319087" y="251471"/>
            <a:ext cx="8824913" cy="327422"/>
          </a:xfrm>
          <a:prstGeom prst="rect">
            <a:avLst/>
          </a:prstGeom>
          <a:noFill/>
          <a:ln w="9525" algn="ctr">
            <a:noFill/>
            <a:miter lim="800000"/>
            <a:headEnd/>
            <a:tailEnd/>
          </a:ln>
        </p:spPr>
        <p:txBody>
          <a:bodyPr lIns="68556" tIns="34278" rIns="68556" bIns="34278" anchor="ctr"/>
          <a:lstStyle/>
          <a:p>
            <a:pPr defTabSz="725091">
              <a:spcBef>
                <a:spcPts val="750"/>
              </a:spcBef>
              <a:spcAft>
                <a:spcPts val="750"/>
              </a:spcAft>
            </a:pPr>
            <a:r>
              <a:rPr lang="en-CA" sz="2200" dirty="0">
                <a:solidFill>
                  <a:srgbClr val="222223"/>
                </a:solidFill>
                <a:latin typeface="Trebuchet MS" panose="020B0603020202020204" pitchFamily="34" charset="0"/>
                <a:ea typeface="Cambria" panose="02040503050406030204" pitchFamily="18" charset="0"/>
                <a:cs typeface="Calibri" panose="020F0502020204030204" pitchFamily="34" charset="0"/>
              </a:rPr>
              <a:t>Other comments</a:t>
            </a:r>
          </a:p>
        </p:txBody>
      </p:sp>
      <p:sp>
        <p:nvSpPr>
          <p:cNvPr id="6" name="Cadre 5">
            <a:extLst>
              <a:ext uri="{FF2B5EF4-FFF2-40B4-BE49-F238E27FC236}">
                <a16:creationId xmlns:a16="http://schemas.microsoft.com/office/drawing/2014/main" id="{77A81541-0B8C-1D7A-1AD0-4BA3264154B9}"/>
              </a:ext>
            </a:extLst>
          </p:cNvPr>
          <p:cNvSpPr/>
          <p:nvPr>
            <p:custDataLst>
              <p:tags r:id="rId3"/>
            </p:custDataLst>
          </p:nvPr>
        </p:nvSpPr>
        <p:spPr>
          <a:xfrm>
            <a:off x="411083" y="860191"/>
            <a:ext cx="8215154" cy="2340209"/>
          </a:xfrm>
          <a:prstGeom prst="frame">
            <a:avLst>
              <a:gd name="adj1" fmla="val 1946"/>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200"/>
              </a:spcAft>
            </a:pPr>
            <a:r>
              <a:rPr lang="en-CA" sz="1100" b="0" dirty="0">
                <a:solidFill>
                  <a:srgbClr val="222223"/>
                </a:solidFill>
              </a:rPr>
              <a:t>To conclude the discussion, several comments peripheral to the four issues presented were made.</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Several organizations offer companies in the region a host of consulting support and financing services. According to the participants, these companies are not always aware of these services, and it is difficult to figure which is which at times. In this light, it is suggested  that::</a:t>
            </a:r>
          </a:p>
          <a:p>
            <a:pPr marL="638175" lvl="1" indent="-180975" algn="just">
              <a:lnSpc>
                <a:spcPts val="1200"/>
              </a:lnSpc>
              <a:spcAft>
                <a:spcPts val="200"/>
              </a:spcAft>
              <a:buFont typeface="Arial" panose="020B0604020202020204" pitchFamily="34" charset="0"/>
              <a:buChar char="•"/>
            </a:pPr>
            <a:r>
              <a:rPr lang="en-CA" sz="1100" b="0" dirty="0">
                <a:solidFill>
                  <a:srgbClr val="222223"/>
                </a:solidFill>
              </a:rPr>
              <a:t>The service offer and the needs it can meet be better promoted;</a:t>
            </a:r>
          </a:p>
          <a:p>
            <a:pPr marL="638175" lvl="1" indent="-180975" algn="just">
              <a:lnSpc>
                <a:spcPts val="1200"/>
              </a:lnSpc>
              <a:spcAft>
                <a:spcPts val="200"/>
              </a:spcAft>
              <a:buFont typeface="Arial" panose="020B0604020202020204" pitchFamily="34" charset="0"/>
              <a:buChar char="•"/>
            </a:pPr>
            <a:r>
              <a:rPr lang="en-CA" sz="1100" b="0" dirty="0">
                <a:solidFill>
                  <a:srgbClr val="222223"/>
                </a:solidFill>
              </a:rPr>
              <a:t>A single window be offered to identify company needs so that they can be referred to the right resources;</a:t>
            </a:r>
          </a:p>
          <a:p>
            <a:pPr marL="638175" lvl="1" indent="-180975" algn="just">
              <a:lnSpc>
                <a:spcPts val="1200"/>
              </a:lnSpc>
              <a:spcAft>
                <a:spcPts val="500"/>
              </a:spcAft>
              <a:buFont typeface="Arial" panose="020B0604020202020204" pitchFamily="34" charset="0"/>
              <a:buChar char="•"/>
            </a:pPr>
            <a:r>
              <a:rPr lang="en-CA" sz="1100" b="0" dirty="0">
                <a:solidFill>
                  <a:srgbClr val="222223"/>
                </a:solidFill>
              </a:rPr>
              <a:t>Organizations be consulted more effectively to avoid duplication and to achieve complementarity.</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One participant deplored the fact no financial assistance is available to improve commercial and industrial buildings (not to purchase equipment and technological development).</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The shortage of available accommodations in the region and available affordable housing hinders business development. Not only is it difficult for them to recruit workers, but the latter have difficulty finding housing. This situation poses an obstacle to new employees coming to the region. </a:t>
            </a:r>
          </a:p>
        </p:txBody>
      </p:sp>
    </p:spTree>
    <p:extLst>
      <p:ext uri="{BB962C8B-B14F-4D97-AF65-F5344CB8AC3E}">
        <p14:creationId xmlns:p14="http://schemas.microsoft.com/office/powerpoint/2010/main" val="350688280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custDataLst>
              <p:tags r:id="rId1"/>
            </p:custDataLst>
          </p:nvPr>
        </p:nvSpPr>
        <p:spPr>
          <a:xfrm>
            <a:off x="8559249" y="4685894"/>
            <a:ext cx="466332" cy="320426"/>
          </a:xfrm>
        </p:spPr>
        <p:txBody>
          <a:bodyPr/>
          <a:lstStyle/>
          <a:p>
            <a:fld id="{11DE34E7-4056-4448-96D9-B4D2A2E2883F}" type="slidenum">
              <a:rPr lang="fr-CA" smtClean="0"/>
              <a:pPr/>
              <a:t>25</a:t>
            </a:fld>
            <a:endParaRPr lang="fr-CA" dirty="0"/>
          </a:p>
        </p:txBody>
      </p:sp>
      <p:sp>
        <p:nvSpPr>
          <p:cNvPr id="2" name="Forme libre 11">
            <a:extLst>
              <a:ext uri="{FF2B5EF4-FFF2-40B4-BE49-F238E27FC236}">
                <a16:creationId xmlns:a16="http://schemas.microsoft.com/office/drawing/2014/main" id="{2360CEBC-7B48-1CBC-E6FC-EDAB84C6096F}"/>
              </a:ext>
            </a:extLst>
          </p:cNvPr>
          <p:cNvSpPr/>
          <p:nvPr>
            <p:custDataLst>
              <p:tags r:id="rId2"/>
            </p:custDataLst>
          </p:nvPr>
        </p:nvSpPr>
        <p:spPr>
          <a:xfrm>
            <a:off x="-1203" y="0"/>
            <a:ext cx="4636444" cy="5146880"/>
          </a:xfrm>
          <a:custGeom>
            <a:avLst/>
            <a:gdLst>
              <a:gd name="connsiteX0" fmla="*/ 0 w 4636444"/>
              <a:gd name="connsiteY0" fmla="*/ 0 h 5146880"/>
              <a:gd name="connsiteX1" fmla="*/ 3657723 w 4636444"/>
              <a:gd name="connsiteY1" fmla="*/ 0 h 5146880"/>
              <a:gd name="connsiteX2" fmla="*/ 3696279 w 4636444"/>
              <a:gd name="connsiteY2" fmla="*/ 35770 h 5146880"/>
              <a:gd name="connsiteX3" fmla="*/ 4636444 w 4636444"/>
              <a:gd name="connsiteY3" fmla="*/ 2352676 h 5146880"/>
              <a:gd name="connsiteX4" fmla="*/ 3221219 w 4636444"/>
              <a:gd name="connsiteY4" fmla="*/ 5069684 h 5146880"/>
              <a:gd name="connsiteX5" fmla="*/ 3096736 w 4636444"/>
              <a:gd name="connsiteY5" fmla="*/ 5146880 h 5146880"/>
              <a:gd name="connsiteX6" fmla="*/ 0 w 4636444"/>
              <a:gd name="connsiteY6" fmla="*/ 5146880 h 514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6444" h="5146880">
                <a:moveTo>
                  <a:pt x="0" y="0"/>
                </a:moveTo>
                <a:lnTo>
                  <a:pt x="3657723" y="0"/>
                </a:lnTo>
                <a:lnTo>
                  <a:pt x="3696279" y="35770"/>
                </a:lnTo>
                <a:cubicBezTo>
                  <a:pt x="4277161" y="628718"/>
                  <a:pt x="4636444" y="1447868"/>
                  <a:pt x="4636444" y="2352676"/>
                </a:cubicBezTo>
                <a:cubicBezTo>
                  <a:pt x="4636444" y="3483686"/>
                  <a:pt x="4075064" y="4480856"/>
                  <a:pt x="3221219" y="5069684"/>
                </a:cubicBezTo>
                <a:lnTo>
                  <a:pt x="3096736" y="5146880"/>
                </a:lnTo>
                <a:lnTo>
                  <a:pt x="0" y="5146880"/>
                </a:lnTo>
                <a:close/>
              </a:path>
            </a:pathLst>
          </a:custGeom>
          <a:solidFill>
            <a:srgbClr val="F46C31"/>
          </a:solidFill>
          <a:ln>
            <a:noFill/>
          </a:ln>
          <a:effectLst>
            <a:outerShdw blurRad="63500" dist="50800" dir="36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4488">
              <a:lnSpc>
                <a:spcPts val="4000"/>
              </a:lnSpc>
              <a:defRPr/>
            </a:pPr>
            <a:r>
              <a:rPr lang="fr-CA" sz="3200" dirty="0">
                <a:solidFill>
                  <a:prstClr val="white"/>
                </a:solidFill>
                <a:latin typeface="Trebuchet MS" panose="020B0603020202020204" pitchFamily="34" charset="0"/>
              </a:rPr>
              <a:t>Appendix – Facilitation Guide</a:t>
            </a:r>
          </a:p>
        </p:txBody>
      </p:sp>
    </p:spTree>
    <p:extLst>
      <p:ext uri="{BB962C8B-B14F-4D97-AF65-F5344CB8AC3E}">
        <p14:creationId xmlns:p14="http://schemas.microsoft.com/office/powerpoint/2010/main" val="3482378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1BA46AE-0673-16F5-7309-4EB5DFE961B3}"/>
              </a:ext>
            </a:extLst>
          </p:cNvPr>
          <p:cNvSpPr>
            <a:spLocks noGrp="1"/>
          </p:cNvSpPr>
          <p:nvPr>
            <p:ph type="sldNum" sz="quarter" idx="10"/>
          </p:nvPr>
        </p:nvSpPr>
        <p:spPr/>
        <p:txBody>
          <a:bodyPr/>
          <a:lstStyle/>
          <a:p>
            <a:fld id="{11DE34E7-4056-4448-96D9-B4D2A2E2883F}" type="slidenum">
              <a:rPr lang="fr-CA" smtClean="0"/>
              <a:pPr/>
              <a:t>26</a:t>
            </a:fld>
            <a:endParaRPr lang="fr-CA" dirty="0"/>
          </a:p>
        </p:txBody>
      </p:sp>
      <p:graphicFrame>
        <p:nvGraphicFramePr>
          <p:cNvPr id="6" name="Objet 5">
            <a:extLst>
              <a:ext uri="{FF2B5EF4-FFF2-40B4-BE49-F238E27FC236}">
                <a16:creationId xmlns:a16="http://schemas.microsoft.com/office/drawing/2014/main" id="{DC6E623D-D429-F4C2-756F-0B2F423B2AE4}"/>
              </a:ext>
            </a:extLst>
          </p:cNvPr>
          <p:cNvGraphicFramePr>
            <a:graphicFrameLocks noChangeAspect="1"/>
          </p:cNvGraphicFramePr>
          <p:nvPr>
            <p:extLst>
              <p:ext uri="{D42A27DB-BD31-4B8C-83A1-F6EECF244321}">
                <p14:modId xmlns:p14="http://schemas.microsoft.com/office/powerpoint/2010/main" val="273404509"/>
              </p:ext>
            </p:extLst>
          </p:nvPr>
        </p:nvGraphicFramePr>
        <p:xfrm>
          <a:off x="92075" y="92075"/>
          <a:ext cx="3717925" cy="4975371"/>
        </p:xfrm>
        <a:graphic>
          <a:graphicData uri="http://schemas.openxmlformats.org/presentationml/2006/ole">
            <mc:AlternateContent xmlns:mc="http://schemas.openxmlformats.org/markup-compatibility/2006">
              <mc:Choice xmlns:v="urn:schemas-microsoft-com:vml" Requires="v">
                <p:oleObj spid="_x0000_s1026" name="Document" r:id="rId3" imgW="5939504" imgH="7945924" progId="Word.Document.12">
                  <p:embed/>
                </p:oleObj>
              </mc:Choice>
              <mc:Fallback>
                <p:oleObj name="Document" r:id="rId3" imgW="5939504" imgH="7945924" progId="Word.Document.12">
                  <p:embed/>
                  <p:pic>
                    <p:nvPicPr>
                      <p:cNvPr id="6" name="Objet 5">
                        <a:extLst>
                          <a:ext uri="{FF2B5EF4-FFF2-40B4-BE49-F238E27FC236}">
                            <a16:creationId xmlns:a16="http://schemas.microsoft.com/office/drawing/2014/main" id="{DC6E623D-D429-F4C2-756F-0B2F423B2AE4}"/>
                          </a:ext>
                        </a:extLst>
                      </p:cNvPr>
                      <p:cNvPicPr/>
                      <p:nvPr/>
                    </p:nvPicPr>
                    <p:blipFill>
                      <a:blip r:embed="rId4"/>
                      <a:stretch>
                        <a:fillRect/>
                      </a:stretch>
                    </p:blipFill>
                    <p:spPr>
                      <a:xfrm>
                        <a:off x="92075" y="92075"/>
                        <a:ext cx="3717925" cy="4975371"/>
                      </a:xfrm>
                      <a:prstGeom prst="rect">
                        <a:avLst/>
                      </a:prstGeom>
                    </p:spPr>
                  </p:pic>
                </p:oleObj>
              </mc:Fallback>
            </mc:AlternateContent>
          </a:graphicData>
        </a:graphic>
      </p:graphicFrame>
      <p:graphicFrame>
        <p:nvGraphicFramePr>
          <p:cNvPr id="8" name="Objet 7">
            <a:extLst>
              <a:ext uri="{FF2B5EF4-FFF2-40B4-BE49-F238E27FC236}">
                <a16:creationId xmlns:a16="http://schemas.microsoft.com/office/drawing/2014/main" id="{FF37650A-1076-B967-8725-92A2DCB9C005}"/>
              </a:ext>
            </a:extLst>
          </p:cNvPr>
          <p:cNvGraphicFramePr>
            <a:graphicFrameLocks noChangeAspect="1"/>
          </p:cNvGraphicFramePr>
          <p:nvPr>
            <p:extLst>
              <p:ext uri="{D42A27DB-BD31-4B8C-83A1-F6EECF244321}">
                <p14:modId xmlns:p14="http://schemas.microsoft.com/office/powerpoint/2010/main" val="715218493"/>
              </p:ext>
            </p:extLst>
          </p:nvPr>
        </p:nvGraphicFramePr>
        <p:xfrm>
          <a:off x="4433455" y="56966"/>
          <a:ext cx="3590205" cy="4909682"/>
        </p:xfrm>
        <a:graphic>
          <a:graphicData uri="http://schemas.openxmlformats.org/presentationml/2006/ole">
            <mc:AlternateContent xmlns:mc="http://schemas.openxmlformats.org/markup-compatibility/2006">
              <mc:Choice xmlns:v="urn:schemas-microsoft-com:vml" Requires="v">
                <p:oleObj spid="_x0000_s1027" name="Document" r:id="rId5" imgW="5939504" imgH="8123277" progId="Word.Document.12">
                  <p:embed/>
                </p:oleObj>
              </mc:Choice>
              <mc:Fallback>
                <p:oleObj name="Document" r:id="rId5" imgW="5939504" imgH="8123277" progId="Word.Document.12">
                  <p:embed/>
                  <p:pic>
                    <p:nvPicPr>
                      <p:cNvPr id="8" name="Objet 7">
                        <a:extLst>
                          <a:ext uri="{FF2B5EF4-FFF2-40B4-BE49-F238E27FC236}">
                            <a16:creationId xmlns:a16="http://schemas.microsoft.com/office/drawing/2014/main" id="{FF37650A-1076-B967-8725-92A2DCB9C005}"/>
                          </a:ext>
                        </a:extLst>
                      </p:cNvPr>
                      <p:cNvPicPr/>
                      <p:nvPr/>
                    </p:nvPicPr>
                    <p:blipFill>
                      <a:blip r:embed="rId6"/>
                      <a:stretch>
                        <a:fillRect/>
                      </a:stretch>
                    </p:blipFill>
                    <p:spPr>
                      <a:xfrm>
                        <a:off x="4433455" y="56966"/>
                        <a:ext cx="3590205" cy="4909682"/>
                      </a:xfrm>
                      <a:prstGeom prst="rect">
                        <a:avLst/>
                      </a:prstGeom>
                    </p:spPr>
                  </p:pic>
                </p:oleObj>
              </mc:Fallback>
            </mc:AlternateContent>
          </a:graphicData>
        </a:graphic>
      </p:graphicFrame>
    </p:spTree>
    <p:extLst>
      <p:ext uri="{BB962C8B-B14F-4D97-AF65-F5344CB8AC3E}">
        <p14:creationId xmlns:p14="http://schemas.microsoft.com/office/powerpoint/2010/main" val="1265680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2EAAE80C-E7C1-157C-4E4A-22068705D442}"/>
              </a:ext>
            </a:extLst>
          </p:cNvPr>
          <p:cNvSpPr>
            <a:spLocks noGrp="1"/>
          </p:cNvSpPr>
          <p:nvPr>
            <p:ph type="sldNum" sz="quarter" idx="10"/>
          </p:nvPr>
        </p:nvSpPr>
        <p:spPr/>
        <p:txBody>
          <a:bodyPr/>
          <a:lstStyle/>
          <a:p>
            <a:fld id="{11DE34E7-4056-4448-96D9-B4D2A2E2883F}" type="slidenum">
              <a:rPr lang="fr-CA" smtClean="0"/>
              <a:pPr/>
              <a:t>27</a:t>
            </a:fld>
            <a:endParaRPr lang="fr-CA" dirty="0"/>
          </a:p>
        </p:txBody>
      </p:sp>
      <p:graphicFrame>
        <p:nvGraphicFramePr>
          <p:cNvPr id="3" name="Objet 2">
            <a:extLst>
              <a:ext uri="{FF2B5EF4-FFF2-40B4-BE49-F238E27FC236}">
                <a16:creationId xmlns:a16="http://schemas.microsoft.com/office/drawing/2014/main" id="{C25D58FD-D69F-6E11-30D0-C048DD2E117E}"/>
              </a:ext>
            </a:extLst>
          </p:cNvPr>
          <p:cNvGraphicFramePr>
            <a:graphicFrameLocks noChangeAspect="1"/>
          </p:cNvGraphicFramePr>
          <p:nvPr>
            <p:extLst>
              <p:ext uri="{D42A27DB-BD31-4B8C-83A1-F6EECF244321}">
                <p14:modId xmlns:p14="http://schemas.microsoft.com/office/powerpoint/2010/main" val="3633204323"/>
              </p:ext>
            </p:extLst>
          </p:nvPr>
        </p:nvGraphicFramePr>
        <p:xfrm>
          <a:off x="92075" y="92075"/>
          <a:ext cx="6282564" cy="3115252"/>
        </p:xfrm>
        <a:graphic>
          <a:graphicData uri="http://schemas.openxmlformats.org/presentationml/2006/ole">
            <mc:AlternateContent xmlns:mc="http://schemas.openxmlformats.org/markup-compatibility/2006">
              <mc:Choice xmlns:v="urn:schemas-microsoft-com:vml" Requires="v">
                <p:oleObj spid="_x0000_s2050" name="Document" r:id="rId3" imgW="5939504" imgH="2945431" progId="Word.Document.12">
                  <p:embed/>
                </p:oleObj>
              </mc:Choice>
              <mc:Fallback>
                <p:oleObj name="Document" r:id="rId3" imgW="5939504" imgH="2945431" progId="Word.Document.12">
                  <p:embed/>
                  <p:pic>
                    <p:nvPicPr>
                      <p:cNvPr id="3" name="Objet 2">
                        <a:extLst>
                          <a:ext uri="{FF2B5EF4-FFF2-40B4-BE49-F238E27FC236}">
                            <a16:creationId xmlns:a16="http://schemas.microsoft.com/office/drawing/2014/main" id="{C25D58FD-D69F-6E11-30D0-C048DD2E117E}"/>
                          </a:ext>
                        </a:extLst>
                      </p:cNvPr>
                      <p:cNvPicPr/>
                      <p:nvPr/>
                    </p:nvPicPr>
                    <p:blipFill>
                      <a:blip r:embed="rId4"/>
                      <a:stretch>
                        <a:fillRect/>
                      </a:stretch>
                    </p:blipFill>
                    <p:spPr>
                      <a:xfrm>
                        <a:off x="92075" y="92075"/>
                        <a:ext cx="6282564" cy="3115252"/>
                      </a:xfrm>
                      <a:prstGeom prst="rect">
                        <a:avLst/>
                      </a:prstGeom>
                    </p:spPr>
                  </p:pic>
                </p:oleObj>
              </mc:Fallback>
            </mc:AlternateContent>
          </a:graphicData>
        </a:graphic>
      </p:graphicFrame>
    </p:spTree>
    <p:extLst>
      <p:ext uri="{BB962C8B-B14F-4D97-AF65-F5344CB8AC3E}">
        <p14:creationId xmlns:p14="http://schemas.microsoft.com/office/powerpoint/2010/main" val="557196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p:cNvGraphicFramePr>
            <a:graphicFrameLocks noGrp="1" noChangeAspect="1"/>
          </p:cNvGraphicFramePr>
          <p:nvPr>
            <p:custDataLst>
              <p:tags r:id="rId1"/>
            </p:custDataLst>
            <p:extLst>
              <p:ext uri="{D42A27DB-BD31-4B8C-83A1-F6EECF244321}">
                <p14:modId xmlns:p14="http://schemas.microsoft.com/office/powerpoint/2010/main" val="2954444265"/>
              </p:ext>
            </p:extLst>
          </p:nvPr>
        </p:nvGraphicFramePr>
        <p:xfrm>
          <a:off x="892765" y="667713"/>
          <a:ext cx="7788655" cy="4548129"/>
        </p:xfrm>
        <a:graphic>
          <a:graphicData uri="http://schemas.openxmlformats.org/drawingml/2006/table">
            <a:tbl>
              <a:tblPr/>
              <a:tblGrid>
                <a:gridCol w="7788655">
                  <a:extLst>
                    <a:ext uri="{9D8B030D-6E8A-4147-A177-3AD203B41FA5}">
                      <a16:colId xmlns:a16="http://schemas.microsoft.com/office/drawing/2014/main" val="20000"/>
                    </a:ext>
                  </a:extLst>
                </a:gridCol>
              </a:tblGrid>
              <a:tr h="151665">
                <a:tc>
                  <a:txBody>
                    <a:bodyPr/>
                    <a:lstStyle/>
                    <a:p>
                      <a:pPr marL="0" marR="91440" lvl="1" indent="0" algn="just" defTabSz="342892" rtl="0" eaLnBrk="1" fontAlgn="base" latinLnBrk="0" hangingPunct="1">
                        <a:lnSpc>
                          <a:spcPct val="100000"/>
                        </a:lnSpc>
                        <a:spcBef>
                          <a:spcPts val="0"/>
                        </a:spcBef>
                        <a:spcAft>
                          <a:spcPct val="0"/>
                        </a:spcAft>
                        <a:buClr>
                          <a:srgbClr val="FF0000"/>
                        </a:buClr>
                        <a:buSzTx/>
                        <a:buFont typeface="LucidaGrande" charset="0"/>
                        <a:buNone/>
                        <a:tabLst/>
                        <a:defRPr/>
                      </a:pPr>
                      <a:r>
                        <a:rPr lang="fr-CA" sz="1050" b="1" i="0" kern="1200" noProof="0" dirty="0">
                          <a:solidFill>
                            <a:schemeClr val="bg2">
                              <a:lumMod val="75000"/>
                            </a:schemeClr>
                          </a:solidFill>
                          <a:latin typeface="Calibri" panose="020F0502020204030204" pitchFamily="34" charset="0"/>
                          <a:ea typeface="Arial" charset="0"/>
                          <a:cs typeface="Calibri" panose="020F0502020204030204" pitchFamily="34" charset="0"/>
                        </a:rPr>
                        <a:t>RESEARCH OBJECTIVES</a:t>
                      </a:r>
                    </a:p>
                  </a:txBody>
                  <a:tcPr marL="77756" marR="7775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588867">
                <a:tc>
                  <a:txBody>
                    <a:bodyPr/>
                    <a:lstStyle/>
                    <a:p>
                      <a:pPr marL="0" marR="91440" lvl="1" indent="0" algn="just" defTabSz="342892" rtl="0" eaLnBrk="1" fontAlgn="base" latinLnBrk="0" hangingPunct="1">
                        <a:lnSpc>
                          <a:spcPct val="100000"/>
                        </a:lnSpc>
                        <a:spcBef>
                          <a:spcPts val="0"/>
                        </a:spcBef>
                        <a:spcAft>
                          <a:spcPts val="600"/>
                        </a:spcAft>
                        <a:buClr>
                          <a:srgbClr val="FF0000"/>
                        </a:buClr>
                        <a:buSzTx/>
                        <a:buFont typeface="LucidaGrande" charset="0"/>
                        <a:buNone/>
                        <a:tabLst/>
                        <a:defRPr/>
                      </a:pPr>
                      <a:r>
                        <a:rPr lang="en-CA" sz="1050" b="0" kern="1200" noProof="0" dirty="0">
                          <a:solidFill>
                            <a:srgbClr val="222223"/>
                          </a:solidFill>
                          <a:latin typeface="+mn-lt"/>
                          <a:ea typeface="+mn-ea"/>
                          <a:cs typeface="+mn-cs"/>
                        </a:rPr>
                        <a:t>The Gatineau Valley SADC– and its partners Services Québec and the Gatineau Valley RCM – retained BIP Research to survey companies on its territory. The purpose of this first phase, which was completed in December 2022 and January 2023, was to document an action plan focusing on the area’s needs in terms of the current labour situation in its companies and forthcoming needs over a one- to three-year horizon. </a:t>
                      </a:r>
                      <a:endParaRPr lang="en-CA" sz="1050" b="0" kern="1200" noProof="0" dirty="0">
                        <a:solidFill>
                          <a:srgbClr val="000000"/>
                        </a:solidFill>
                        <a:effectLst/>
                        <a:latin typeface="Calibri" panose="020F0502020204030204" pitchFamily="34" charset="0"/>
                        <a:ea typeface="+mn-ea"/>
                        <a:cs typeface="+mn-cs"/>
                      </a:endParaRPr>
                    </a:p>
                    <a:p>
                      <a:pPr marL="0" marR="91440" lvl="1" indent="0" algn="just" defTabSz="342892" rtl="0" eaLnBrk="1" fontAlgn="base" latinLnBrk="0" hangingPunct="1">
                        <a:lnSpc>
                          <a:spcPct val="100000"/>
                        </a:lnSpc>
                        <a:spcBef>
                          <a:spcPts val="0"/>
                        </a:spcBef>
                        <a:spcAft>
                          <a:spcPts val="0"/>
                        </a:spcAft>
                        <a:buClr>
                          <a:srgbClr val="FF0000"/>
                        </a:buClr>
                        <a:buSzTx/>
                        <a:buFont typeface="LucidaGrande" charset="0"/>
                        <a:buNone/>
                        <a:tabLst/>
                        <a:defRPr/>
                      </a:pPr>
                      <a:r>
                        <a:rPr lang="en-CA" sz="1050" b="0" kern="1200" noProof="0" dirty="0">
                          <a:solidFill>
                            <a:srgbClr val="000000"/>
                          </a:solidFill>
                          <a:effectLst/>
                          <a:latin typeface="Calibri" panose="020F0502020204030204" pitchFamily="34" charset="0"/>
                          <a:ea typeface="+mn-ea"/>
                          <a:cs typeface="+mn-cs"/>
                        </a:rPr>
                        <a:t>Although the survey did identify major issues facing companies, it became necessary to delve more deeply into these issues – employee competency development, digital technologies, innovation and changing purchaser/consumer behaviours – to gain a better understanding of the concerns, challenges, business needs and solutions to take them on. That is why a second phase was organized to hold focus groups with a sample of companies on the Gatineau Valley RCM.</a:t>
                      </a:r>
                      <a:endParaRPr lang="en-CA" sz="1050" kern="1200" noProof="0" dirty="0">
                        <a:solidFill>
                          <a:schemeClr val="tx1"/>
                        </a:solidFill>
                        <a:latin typeface="+mn-lt"/>
                        <a:ea typeface="+mn-ea"/>
                        <a:cs typeface="+mn-cs"/>
                      </a:endParaRPr>
                    </a:p>
                    <a:p>
                      <a:pPr marL="0" marR="91440" lvl="1" indent="0" algn="just" defTabSz="342892" rtl="0" eaLnBrk="1" fontAlgn="base" latinLnBrk="0" hangingPunct="1">
                        <a:lnSpc>
                          <a:spcPct val="100000"/>
                        </a:lnSpc>
                        <a:spcBef>
                          <a:spcPts val="0"/>
                        </a:spcBef>
                        <a:spcAft>
                          <a:spcPts val="0"/>
                        </a:spcAft>
                        <a:buClr>
                          <a:srgbClr val="FF0000"/>
                        </a:buClr>
                        <a:buSzTx/>
                        <a:buFont typeface="LucidaGrande" charset="0"/>
                        <a:buNone/>
                        <a:tabLst/>
                        <a:defRPr/>
                      </a:pPr>
                      <a:endParaRPr lang="en-CA" sz="1050" kern="1200" noProof="0" dirty="0">
                        <a:solidFill>
                          <a:schemeClr val="tx1"/>
                        </a:solidFill>
                        <a:latin typeface="+mn-lt"/>
                        <a:ea typeface="+mn-ea"/>
                        <a:cs typeface="+mn-cs"/>
                      </a:endParaRPr>
                    </a:p>
                  </a:txBody>
                  <a:tcPr marL="77756" marR="7775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034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91440" lvl="1" indent="0" algn="just" defTabSz="342892" rtl="0" eaLnBrk="1" fontAlgn="base" latinLnBrk="0" hangingPunct="1">
                        <a:lnSpc>
                          <a:spcPct val="100000"/>
                        </a:lnSpc>
                        <a:spcBef>
                          <a:spcPts val="0"/>
                        </a:spcBef>
                        <a:spcAft>
                          <a:spcPct val="0"/>
                        </a:spcAft>
                        <a:buClr>
                          <a:srgbClr val="FF0000"/>
                        </a:buClr>
                        <a:buFont typeface="LucidaGrande" charset="0"/>
                        <a:buNone/>
                      </a:pPr>
                      <a:r>
                        <a:rPr lang="en-CA" sz="1050" b="1" i="0" kern="1200" noProof="0" dirty="0">
                          <a:solidFill>
                            <a:schemeClr val="bg2">
                              <a:lumMod val="75000"/>
                            </a:schemeClr>
                          </a:solidFill>
                          <a:latin typeface="Calibri" panose="020F0502020204030204" pitchFamily="34" charset="0"/>
                          <a:ea typeface="Arial" charset="0"/>
                          <a:cs typeface="Calibri" panose="020F0502020204030204" pitchFamily="34" charset="0"/>
                        </a:rPr>
                        <a:t>RESEARCH METHODOLOGY</a:t>
                      </a:r>
                    </a:p>
                  </a:txBody>
                  <a:tcPr marL="77756" marR="7775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0998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91440" lvl="1" indent="0" algn="just" defTabSz="342892" rtl="0" eaLnBrk="1" fontAlgn="base" latinLnBrk="0" hangingPunct="1">
                        <a:lnSpc>
                          <a:spcPct val="100000"/>
                        </a:lnSpc>
                        <a:spcBef>
                          <a:spcPts val="0"/>
                        </a:spcBef>
                        <a:spcAft>
                          <a:spcPct val="0"/>
                        </a:spcAft>
                        <a:buClr>
                          <a:srgbClr val="FF0000"/>
                        </a:buClr>
                        <a:buSzTx/>
                        <a:buFont typeface="LucidaGrande" charset="0"/>
                        <a:buNone/>
                        <a:tabLst/>
                        <a:defRPr/>
                      </a:pPr>
                      <a:r>
                        <a:rPr lang="en-CA" sz="1050" b="0" i="0" kern="1200" noProof="0" dirty="0">
                          <a:solidFill>
                            <a:srgbClr val="222223"/>
                          </a:solidFill>
                          <a:latin typeface="Calibri" panose="020F0502020204030204" pitchFamily="34" charset="0"/>
                          <a:ea typeface="Arial" charset="0"/>
                          <a:cs typeface="Calibri" panose="020F0502020204030204" pitchFamily="34" charset="0"/>
                        </a:rPr>
                        <a:t>Number of focus groups: 2. Low turnout by the first group was made up for with the addition of two one-on-one interviews</a:t>
                      </a:r>
                    </a:p>
                    <a:p>
                      <a:pPr marL="0" marR="91440" lvl="1" indent="0" algn="just" defTabSz="342892" rtl="0" eaLnBrk="1" fontAlgn="base" latinLnBrk="0" hangingPunct="1">
                        <a:lnSpc>
                          <a:spcPct val="100000"/>
                        </a:lnSpc>
                        <a:spcBef>
                          <a:spcPts val="0"/>
                        </a:spcBef>
                        <a:spcAft>
                          <a:spcPct val="0"/>
                        </a:spcAft>
                        <a:buClr>
                          <a:srgbClr val="FF0000"/>
                        </a:buClr>
                        <a:buSzTx/>
                        <a:buFont typeface="LucidaGrande" charset="0"/>
                        <a:buNone/>
                        <a:tabLst/>
                        <a:defRPr/>
                      </a:pPr>
                      <a:r>
                        <a:rPr lang="en-CA" sz="1050" b="0" i="0" kern="1200" baseline="0" noProof="0" dirty="0">
                          <a:solidFill>
                            <a:srgbClr val="222223"/>
                          </a:solidFill>
                          <a:latin typeface="Calibri" panose="020F0502020204030204" pitchFamily="34" charset="0"/>
                          <a:ea typeface="Arial" charset="0"/>
                          <a:cs typeface="Calibri" panose="020F0502020204030204" pitchFamily="34" charset="0"/>
                        </a:rPr>
                        <a:t>Duration : 1:15 to 2 hours (focus groups); about 35 minutes (one-on-one interviews).</a:t>
                      </a:r>
                    </a:p>
                    <a:p>
                      <a:pPr marL="0" marR="91440" lvl="1" indent="0" algn="just" defTabSz="342892" rtl="0" eaLnBrk="1" fontAlgn="base" latinLnBrk="0" hangingPunct="1">
                        <a:lnSpc>
                          <a:spcPct val="100000"/>
                        </a:lnSpc>
                        <a:spcBef>
                          <a:spcPts val="0"/>
                        </a:spcBef>
                        <a:spcAft>
                          <a:spcPct val="0"/>
                        </a:spcAft>
                        <a:buClr>
                          <a:srgbClr val="FF0000"/>
                        </a:buClr>
                        <a:buSzTx/>
                        <a:buFont typeface="LucidaGrande" charset="0"/>
                        <a:buNone/>
                        <a:tabLst/>
                        <a:defRPr/>
                      </a:pPr>
                      <a:r>
                        <a:rPr lang="en-CA" sz="1050" b="0" i="0" kern="1200" noProof="0" dirty="0">
                          <a:solidFill>
                            <a:srgbClr val="222223"/>
                          </a:solidFill>
                          <a:latin typeface="Calibri" panose="020F0502020204030204" pitchFamily="34" charset="0"/>
                          <a:ea typeface="Arial" charset="0"/>
                          <a:cs typeface="Calibri" panose="020F0502020204030204" pitchFamily="34" charset="0"/>
                        </a:rPr>
                        <a:t>Dates : February 28 and March 1, 2023 (discussion groups); March 6 and 8, 2023 (one-on-one interviews).</a:t>
                      </a:r>
                      <a:endParaRPr lang="en-CA" sz="1050" b="0" i="0" kern="1200" baseline="0" noProof="0" dirty="0">
                        <a:solidFill>
                          <a:srgbClr val="222223"/>
                        </a:solidFill>
                        <a:latin typeface="Calibri" panose="020F0502020204030204" pitchFamily="34" charset="0"/>
                        <a:ea typeface="Arial" charset="0"/>
                        <a:cs typeface="Calibri" panose="020F0502020204030204" pitchFamily="34" charset="0"/>
                      </a:endParaRPr>
                    </a:p>
                    <a:p>
                      <a:pPr marL="0" marR="91440" lvl="1" indent="0" algn="just" defTabSz="342892" rtl="0" eaLnBrk="1" fontAlgn="base" latinLnBrk="0" hangingPunct="1">
                        <a:lnSpc>
                          <a:spcPct val="100000"/>
                        </a:lnSpc>
                        <a:spcBef>
                          <a:spcPts val="0"/>
                        </a:spcBef>
                        <a:spcAft>
                          <a:spcPct val="0"/>
                        </a:spcAft>
                        <a:buClr>
                          <a:srgbClr val="FF0000"/>
                        </a:buClr>
                        <a:buSzTx/>
                        <a:buFont typeface="LucidaGrande" charset="0"/>
                        <a:buNone/>
                        <a:tabLst/>
                        <a:defRPr/>
                      </a:pPr>
                      <a:r>
                        <a:rPr lang="en-CA" sz="1050" b="0" i="0" kern="1200" baseline="0" noProof="0" dirty="0">
                          <a:solidFill>
                            <a:srgbClr val="222223"/>
                          </a:solidFill>
                          <a:latin typeface="Calibri" panose="020F0502020204030204" pitchFamily="34" charset="0"/>
                          <a:ea typeface="Arial" charset="0"/>
                          <a:cs typeface="Calibri" panose="020F0502020204030204" pitchFamily="34" charset="0"/>
                        </a:rPr>
                        <a:t>Conducted in French, by videoconference and on the Teams platform</a:t>
                      </a:r>
                    </a:p>
                    <a:p>
                      <a:pPr marL="0" marR="91440" lvl="1" indent="0" algn="just" defTabSz="342892" rtl="0" eaLnBrk="1" fontAlgn="base" latinLnBrk="0" hangingPunct="1">
                        <a:lnSpc>
                          <a:spcPct val="100000"/>
                        </a:lnSpc>
                        <a:spcBef>
                          <a:spcPts val="0"/>
                        </a:spcBef>
                        <a:spcAft>
                          <a:spcPct val="0"/>
                        </a:spcAft>
                        <a:buClr>
                          <a:srgbClr val="FF0000"/>
                        </a:buClr>
                        <a:buSzTx/>
                        <a:buFont typeface="LucidaGrande" charset="0"/>
                        <a:buNone/>
                        <a:tabLst/>
                        <a:defRPr/>
                      </a:pPr>
                      <a:endParaRPr lang="en-CA" sz="1050" b="0" i="1" kern="1200" baseline="0" noProof="0" dirty="0">
                        <a:solidFill>
                          <a:srgbClr val="222223"/>
                        </a:solidFill>
                        <a:latin typeface="Calibri" panose="020F0502020204030204" pitchFamily="34" charset="0"/>
                        <a:ea typeface="Arial" charset="0"/>
                        <a:cs typeface="Calibri" panose="020F0502020204030204" pitchFamily="34" charset="0"/>
                      </a:endParaRPr>
                    </a:p>
                  </a:txBody>
                  <a:tcPr marL="77756" marR="7775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166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91440" lvl="1" indent="0" algn="just" defTabSz="342892" rtl="0" eaLnBrk="1" fontAlgn="base" latinLnBrk="0" hangingPunct="1">
                        <a:lnSpc>
                          <a:spcPct val="100000"/>
                        </a:lnSpc>
                        <a:spcBef>
                          <a:spcPts val="0"/>
                        </a:spcBef>
                        <a:spcAft>
                          <a:spcPct val="0"/>
                        </a:spcAft>
                        <a:buClr>
                          <a:srgbClr val="FF0000"/>
                        </a:buClr>
                        <a:buSzTx/>
                        <a:buFont typeface="LucidaGrande" charset="0"/>
                        <a:buNone/>
                        <a:tabLst/>
                        <a:defRPr/>
                      </a:pPr>
                      <a:r>
                        <a:rPr lang="en-CA" sz="1050" b="1" i="0" kern="1200" noProof="0" dirty="0">
                          <a:solidFill>
                            <a:schemeClr val="bg2">
                              <a:lumMod val="75000"/>
                            </a:schemeClr>
                          </a:solidFill>
                          <a:latin typeface="Calibri" panose="020F0502020204030204" pitchFamily="34" charset="0"/>
                          <a:ea typeface="Arial" charset="0"/>
                          <a:cs typeface="Calibri" panose="020F0502020204030204" pitchFamily="34" charset="0"/>
                        </a:rPr>
                        <a:t>PARTICIPATION</a:t>
                      </a:r>
                    </a:p>
                  </a:txBody>
                  <a:tcPr marL="77756" marR="7775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499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1" indent="0" algn="l" defTabSz="342892" rtl="0" eaLnBrk="1" fontAlgn="base" latinLnBrk="0" hangingPunct="1">
                        <a:lnSpc>
                          <a:spcPct val="100000"/>
                        </a:lnSpc>
                        <a:spcBef>
                          <a:spcPts val="200"/>
                        </a:spcBef>
                        <a:spcAft>
                          <a:spcPct val="0"/>
                        </a:spcAft>
                        <a:buClr>
                          <a:srgbClr val="FF0000"/>
                        </a:buClr>
                        <a:buSzPts val="1200"/>
                        <a:buFont typeface="LucidaGrande" charset="0"/>
                        <a:buNone/>
                        <a:tabLst>
                          <a:tab pos="228600" algn="l"/>
                        </a:tabLst>
                        <a:defRPr/>
                      </a:pPr>
                      <a:r>
                        <a:rPr lang="en-CA" sz="1050" b="0" i="0" kern="1200" baseline="0" noProof="0" dirty="0">
                          <a:solidFill>
                            <a:srgbClr val="222223"/>
                          </a:solidFill>
                          <a:latin typeface="Calibri" panose="020F0502020204030204" pitchFamily="34" charset="0"/>
                          <a:ea typeface="Arial" charset="0"/>
                          <a:cs typeface="Calibri" panose="020F0502020204030204" pitchFamily="34" charset="0"/>
                        </a:rPr>
                        <a:t>Of the 17 persons recruited for both groups, 9 were present (2 at the first one, 7 at the </a:t>
                      </a:r>
                    </a:p>
                    <a:p>
                      <a:pPr marL="0" marR="0" lvl="1" indent="0" algn="l" defTabSz="342892" rtl="0" eaLnBrk="1" fontAlgn="base" latinLnBrk="0" hangingPunct="1">
                        <a:lnSpc>
                          <a:spcPct val="100000"/>
                        </a:lnSpc>
                        <a:spcBef>
                          <a:spcPts val="200"/>
                        </a:spcBef>
                        <a:spcAft>
                          <a:spcPct val="0"/>
                        </a:spcAft>
                        <a:buClr>
                          <a:srgbClr val="FF0000"/>
                        </a:buClr>
                        <a:buSzPts val="1200"/>
                        <a:buFont typeface="LucidaGrande" charset="0"/>
                        <a:buNone/>
                        <a:tabLst>
                          <a:tab pos="228600" algn="l"/>
                        </a:tabLst>
                        <a:defRPr/>
                      </a:pPr>
                      <a:r>
                        <a:rPr lang="en-CA" sz="1050" b="0" i="0" kern="1200" baseline="0" noProof="0" dirty="0">
                          <a:solidFill>
                            <a:srgbClr val="222223"/>
                          </a:solidFill>
                          <a:latin typeface="Calibri" panose="020F0502020204030204" pitchFamily="34" charset="0"/>
                          <a:ea typeface="Arial" charset="0"/>
                          <a:cs typeface="Calibri" panose="020F0502020204030204" pitchFamily="34" charset="0"/>
                        </a:rPr>
                        <a:t>second one. With the addition of two one-on-one interviews, 11 persons participated.</a:t>
                      </a:r>
                      <a:endParaRPr lang="en-CA" sz="1050" b="0" i="0" kern="1200" baseline="0" noProof="0" dirty="0">
                        <a:solidFill>
                          <a:schemeClr val="tx1"/>
                        </a:solidFill>
                        <a:latin typeface="Calibri" panose="020F0502020204030204" pitchFamily="34" charset="0"/>
                        <a:ea typeface="Arial" charset="0"/>
                        <a:cs typeface="Calibri" panose="020F0502020204030204" pitchFamily="34" charset="0"/>
                      </a:endParaRPr>
                    </a:p>
                  </a:txBody>
                  <a:tcPr marL="77756" marR="7775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51665">
                <a:tc>
                  <a:txBody>
                    <a:bodyPr/>
                    <a:lstStyle/>
                    <a:p>
                      <a:pPr marL="0" marR="91440" lvl="1" indent="0" algn="just" defTabSz="342892" rtl="0" eaLnBrk="1" fontAlgn="base" hangingPunct="1">
                        <a:lnSpc>
                          <a:spcPct val="100000"/>
                        </a:lnSpc>
                        <a:spcBef>
                          <a:spcPts val="0"/>
                        </a:spcBef>
                        <a:spcAft>
                          <a:spcPct val="0"/>
                        </a:spcAft>
                        <a:buClr>
                          <a:srgbClr val="FF0000"/>
                        </a:buClr>
                        <a:buFont typeface="LucidaGrande" charset="0"/>
                        <a:buNone/>
                      </a:pPr>
                      <a:endParaRPr lang="en-CA" sz="1050" b="0" i="0" kern="1200" noProof="0" dirty="0">
                        <a:solidFill>
                          <a:schemeClr val="tx1"/>
                        </a:solidFill>
                        <a:latin typeface="Calibri" panose="020F0502020204030204" pitchFamily="34" charset="0"/>
                        <a:ea typeface="Arial" charset="0"/>
                        <a:cs typeface="Calibri" panose="020F0502020204030204" pitchFamily="34" charset="0"/>
                      </a:endParaRPr>
                    </a:p>
                  </a:txBody>
                  <a:tcPr marL="77756" marR="7775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6166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91440" lvl="1" indent="0" algn="just" defTabSz="342892" rtl="0" eaLnBrk="1" fontAlgn="base" hangingPunct="1">
                        <a:lnSpc>
                          <a:spcPct val="100000"/>
                        </a:lnSpc>
                        <a:spcBef>
                          <a:spcPts val="0"/>
                        </a:spcBef>
                        <a:spcAft>
                          <a:spcPct val="0"/>
                        </a:spcAft>
                        <a:buClr>
                          <a:srgbClr val="FF0000"/>
                        </a:buClr>
                        <a:buFont typeface="LucidaGrande" charset="0"/>
                        <a:buNone/>
                      </a:pPr>
                      <a:r>
                        <a:rPr lang="en-CA" sz="1050" b="1" i="0" kern="1200" noProof="0" dirty="0">
                          <a:solidFill>
                            <a:schemeClr val="bg2">
                              <a:lumMod val="75000"/>
                            </a:schemeClr>
                          </a:solidFill>
                          <a:latin typeface="Calibri" panose="020F0502020204030204" pitchFamily="34" charset="0"/>
                          <a:ea typeface="Arial" charset="0"/>
                          <a:cs typeface="Calibri" panose="020F0502020204030204" pitchFamily="34" charset="0"/>
                        </a:rPr>
                        <a:t>PARTICIPANT PROFILE</a:t>
                      </a:r>
                    </a:p>
                  </a:txBody>
                  <a:tcPr marL="77756" marR="7775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75220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1" indent="0" algn="l" defTabSz="342892" rtl="0" eaLnBrk="1" fontAlgn="base" latinLnBrk="0" hangingPunct="1">
                        <a:lnSpc>
                          <a:spcPts val="1300"/>
                        </a:lnSpc>
                        <a:spcBef>
                          <a:spcPts val="0"/>
                        </a:spcBef>
                        <a:spcAft>
                          <a:spcPct val="0"/>
                        </a:spcAft>
                        <a:buClr>
                          <a:srgbClr val="FF0000"/>
                        </a:buClr>
                        <a:buSzPts val="1200"/>
                        <a:buFont typeface="LucidaGrande" charset="0"/>
                        <a:buNone/>
                        <a:tabLst>
                          <a:tab pos="228600" algn="l"/>
                        </a:tabLst>
                        <a:defRPr/>
                      </a:pPr>
                      <a:r>
                        <a:rPr lang="en-CA" sz="1050" b="0" i="0" kern="1200" baseline="0" noProof="0" dirty="0">
                          <a:solidFill>
                            <a:schemeClr val="tx1"/>
                          </a:solidFill>
                          <a:latin typeface="Calibri" panose="020F0502020204030204" pitchFamily="34" charset="0"/>
                          <a:ea typeface="Arial" charset="0"/>
                          <a:cs typeface="Calibri" panose="020F0502020204030204" pitchFamily="34" charset="0"/>
                        </a:rPr>
                        <a:t>Participants consisted solely of small businesses, covering a range of diversified areas of activity – recreational tourism, retailing, manufacturing, construction, agri-tourism, sales, repairs, vehicle and equipment repairs and maintenance, professional services and computer sciences.</a:t>
                      </a:r>
                    </a:p>
                  </a:txBody>
                  <a:tcPr marL="77756" marR="7775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
        <p:nvSpPr>
          <p:cNvPr id="2" name="Espace réservé du numéro de diapositive 1"/>
          <p:cNvSpPr>
            <a:spLocks noGrp="1"/>
          </p:cNvSpPr>
          <p:nvPr>
            <p:ph type="sldNum" sz="quarter" idx="10"/>
            <p:custDataLst>
              <p:tags r:id="rId2"/>
            </p:custDataLst>
          </p:nvPr>
        </p:nvSpPr>
        <p:spPr>
          <a:xfrm>
            <a:off x="8546089" y="4718832"/>
            <a:ext cx="466332" cy="274320"/>
          </a:xfrm>
        </p:spPr>
        <p:txBody>
          <a:bodyPr/>
          <a:lstStyle/>
          <a:p>
            <a:fld id="{C297CA5E-FF06-48ED-82CF-4AAA99EE0D5C}" type="slidenum">
              <a:rPr lang="fr-CA" smtClean="0"/>
              <a:pPr/>
              <a:t>3</a:t>
            </a:fld>
            <a:endParaRPr lang="fr-CA" dirty="0"/>
          </a:p>
        </p:txBody>
      </p:sp>
      <p:sp>
        <p:nvSpPr>
          <p:cNvPr id="9" name="Freeform 17"/>
          <p:cNvSpPr>
            <a:spLocks noChangeAspect="1" noEditPoints="1"/>
          </p:cNvSpPr>
          <p:nvPr>
            <p:custDataLst>
              <p:tags r:id="rId3"/>
            </p:custDataLst>
          </p:nvPr>
        </p:nvSpPr>
        <p:spPr bwMode="auto">
          <a:xfrm>
            <a:off x="488990" y="3352115"/>
            <a:ext cx="403775" cy="439103"/>
          </a:xfrm>
          <a:custGeom>
            <a:avLst/>
            <a:gdLst/>
            <a:ahLst/>
            <a:cxnLst>
              <a:cxn ang="0">
                <a:pos x="1" y="132"/>
              </a:cxn>
              <a:cxn ang="0">
                <a:pos x="7" y="95"/>
              </a:cxn>
              <a:cxn ang="0">
                <a:pos x="33" y="76"/>
              </a:cxn>
              <a:cxn ang="0">
                <a:pos x="37" y="76"/>
              </a:cxn>
              <a:cxn ang="0">
                <a:pos x="65" y="81"/>
              </a:cxn>
              <a:cxn ang="0">
                <a:pos x="63" y="86"/>
              </a:cxn>
              <a:cxn ang="0">
                <a:pos x="55" y="132"/>
              </a:cxn>
              <a:cxn ang="0">
                <a:pos x="55" y="183"/>
              </a:cxn>
              <a:cxn ang="0">
                <a:pos x="79" y="202"/>
              </a:cxn>
              <a:cxn ang="0">
                <a:pos x="80" y="278"/>
              </a:cxn>
              <a:cxn ang="0">
                <a:pos x="55" y="275"/>
              </a:cxn>
              <a:cxn ang="0">
                <a:pos x="23" y="266"/>
              </a:cxn>
              <a:cxn ang="0">
                <a:pos x="22" y="182"/>
              </a:cxn>
              <a:cxn ang="0">
                <a:pos x="1" y="177"/>
              </a:cxn>
              <a:cxn ang="0">
                <a:pos x="1" y="132"/>
              </a:cxn>
              <a:cxn ang="0">
                <a:pos x="79" y="39"/>
              </a:cxn>
              <a:cxn ang="0">
                <a:pos x="55" y="16"/>
              </a:cxn>
              <a:cxn ang="0">
                <a:pos x="30" y="39"/>
              </a:cxn>
              <a:cxn ang="0">
                <a:pos x="79" y="39"/>
              </a:cxn>
              <a:cxn ang="0">
                <a:pos x="185" y="81"/>
              </a:cxn>
              <a:cxn ang="0">
                <a:pos x="214" y="76"/>
              </a:cxn>
              <a:cxn ang="0">
                <a:pos x="218" y="76"/>
              </a:cxn>
              <a:cxn ang="0">
                <a:pos x="244" y="95"/>
              </a:cxn>
              <a:cxn ang="0">
                <a:pos x="250" y="132"/>
              </a:cxn>
              <a:cxn ang="0">
                <a:pos x="250" y="177"/>
              </a:cxn>
              <a:cxn ang="0">
                <a:pos x="229" y="182"/>
              </a:cxn>
              <a:cxn ang="0">
                <a:pos x="227" y="266"/>
              </a:cxn>
              <a:cxn ang="0">
                <a:pos x="196" y="275"/>
              </a:cxn>
              <a:cxn ang="0">
                <a:pos x="170" y="278"/>
              </a:cxn>
              <a:cxn ang="0">
                <a:pos x="172" y="202"/>
              </a:cxn>
              <a:cxn ang="0">
                <a:pos x="196" y="183"/>
              </a:cxn>
              <a:cxn ang="0">
                <a:pos x="196" y="132"/>
              </a:cxn>
              <a:cxn ang="0">
                <a:pos x="188" y="86"/>
              </a:cxn>
              <a:cxn ang="0">
                <a:pos x="185" y="81"/>
              </a:cxn>
              <a:cxn ang="0">
                <a:pos x="220" y="39"/>
              </a:cxn>
              <a:cxn ang="0">
                <a:pos x="196" y="16"/>
              </a:cxn>
              <a:cxn ang="0">
                <a:pos x="172" y="39"/>
              </a:cxn>
              <a:cxn ang="0">
                <a:pos x="220" y="39"/>
              </a:cxn>
              <a:cxn ang="0">
                <a:pos x="64" y="132"/>
              </a:cxn>
              <a:cxn ang="0">
                <a:pos x="71" y="90"/>
              </a:cxn>
              <a:cxn ang="0">
                <a:pos x="100" y="69"/>
              </a:cxn>
              <a:cxn ang="0">
                <a:pos x="105" y="69"/>
              </a:cxn>
              <a:cxn ang="0">
                <a:pos x="146" y="69"/>
              </a:cxn>
              <a:cxn ang="0">
                <a:pos x="150" y="69"/>
              </a:cxn>
              <a:cxn ang="0">
                <a:pos x="180" y="90"/>
              </a:cxn>
              <a:cxn ang="0">
                <a:pos x="187" y="132"/>
              </a:cxn>
              <a:cxn ang="0">
                <a:pos x="187" y="183"/>
              </a:cxn>
              <a:cxn ang="0">
                <a:pos x="163" y="189"/>
              </a:cxn>
              <a:cxn ang="0">
                <a:pos x="161" y="285"/>
              </a:cxn>
              <a:cxn ang="0">
                <a:pos x="125" y="295"/>
              </a:cxn>
              <a:cxn ang="0">
                <a:pos x="89" y="285"/>
              </a:cxn>
              <a:cxn ang="0">
                <a:pos x="88" y="189"/>
              </a:cxn>
              <a:cxn ang="0">
                <a:pos x="64" y="183"/>
              </a:cxn>
              <a:cxn ang="0">
                <a:pos x="64" y="132"/>
              </a:cxn>
              <a:cxn ang="0">
                <a:pos x="153" y="27"/>
              </a:cxn>
              <a:cxn ang="0">
                <a:pos x="125" y="0"/>
              </a:cxn>
              <a:cxn ang="0">
                <a:pos x="98" y="27"/>
              </a:cxn>
              <a:cxn ang="0">
                <a:pos x="153" y="27"/>
              </a:cxn>
            </a:cxnLst>
            <a:rect l="0" t="0" r="r" b="b"/>
            <a:pathLst>
              <a:path w="251" h="308">
                <a:moveTo>
                  <a:pt x="1" y="132"/>
                </a:moveTo>
                <a:cubicBezTo>
                  <a:pt x="1" y="119"/>
                  <a:pt x="1" y="105"/>
                  <a:pt x="7" y="95"/>
                </a:cubicBezTo>
                <a:cubicBezTo>
                  <a:pt x="12" y="85"/>
                  <a:pt x="21" y="76"/>
                  <a:pt x="33" y="76"/>
                </a:cubicBezTo>
                <a:cubicBezTo>
                  <a:pt x="37" y="76"/>
                  <a:pt x="37" y="76"/>
                  <a:pt x="37" y="76"/>
                </a:cubicBezTo>
                <a:cubicBezTo>
                  <a:pt x="44" y="84"/>
                  <a:pt x="56" y="86"/>
                  <a:pt x="65" y="81"/>
                </a:cubicBezTo>
                <a:cubicBezTo>
                  <a:pt x="65" y="83"/>
                  <a:pt x="64" y="84"/>
                  <a:pt x="63" y="86"/>
                </a:cubicBezTo>
                <a:cubicBezTo>
                  <a:pt x="56" y="100"/>
                  <a:pt x="55" y="117"/>
                  <a:pt x="55" y="132"/>
                </a:cubicBezTo>
                <a:cubicBezTo>
                  <a:pt x="55" y="149"/>
                  <a:pt x="56" y="166"/>
                  <a:pt x="55" y="183"/>
                </a:cubicBezTo>
                <a:cubicBezTo>
                  <a:pt x="54" y="195"/>
                  <a:pt x="67" y="202"/>
                  <a:pt x="79" y="202"/>
                </a:cubicBezTo>
                <a:cubicBezTo>
                  <a:pt x="80" y="278"/>
                  <a:pt x="80" y="278"/>
                  <a:pt x="80" y="278"/>
                </a:cubicBezTo>
                <a:cubicBezTo>
                  <a:pt x="73" y="283"/>
                  <a:pt x="61" y="283"/>
                  <a:pt x="55" y="275"/>
                </a:cubicBezTo>
                <a:cubicBezTo>
                  <a:pt x="45" y="286"/>
                  <a:pt x="23" y="282"/>
                  <a:pt x="23" y="266"/>
                </a:cubicBezTo>
                <a:cubicBezTo>
                  <a:pt x="22" y="182"/>
                  <a:pt x="22" y="182"/>
                  <a:pt x="22" y="182"/>
                </a:cubicBezTo>
                <a:cubicBezTo>
                  <a:pt x="17" y="187"/>
                  <a:pt x="0" y="185"/>
                  <a:pt x="1" y="177"/>
                </a:cubicBezTo>
                <a:cubicBezTo>
                  <a:pt x="1" y="158"/>
                  <a:pt x="1" y="150"/>
                  <a:pt x="1" y="132"/>
                </a:cubicBezTo>
                <a:close/>
                <a:moveTo>
                  <a:pt x="79" y="39"/>
                </a:moveTo>
                <a:cubicBezTo>
                  <a:pt x="78" y="26"/>
                  <a:pt x="69" y="16"/>
                  <a:pt x="55" y="16"/>
                </a:cubicBezTo>
                <a:cubicBezTo>
                  <a:pt x="39" y="16"/>
                  <a:pt x="31" y="26"/>
                  <a:pt x="30" y="39"/>
                </a:cubicBezTo>
                <a:cubicBezTo>
                  <a:pt x="30" y="90"/>
                  <a:pt x="79" y="89"/>
                  <a:pt x="79" y="39"/>
                </a:cubicBezTo>
                <a:close/>
                <a:moveTo>
                  <a:pt x="185" y="81"/>
                </a:moveTo>
                <a:cubicBezTo>
                  <a:pt x="195" y="86"/>
                  <a:pt x="206" y="84"/>
                  <a:pt x="214" y="76"/>
                </a:cubicBezTo>
                <a:cubicBezTo>
                  <a:pt x="218" y="76"/>
                  <a:pt x="218" y="76"/>
                  <a:pt x="218" y="76"/>
                </a:cubicBezTo>
                <a:cubicBezTo>
                  <a:pt x="229" y="76"/>
                  <a:pt x="239" y="85"/>
                  <a:pt x="244" y="95"/>
                </a:cubicBezTo>
                <a:cubicBezTo>
                  <a:pt x="249" y="105"/>
                  <a:pt x="250" y="119"/>
                  <a:pt x="250" y="132"/>
                </a:cubicBezTo>
                <a:cubicBezTo>
                  <a:pt x="250" y="150"/>
                  <a:pt x="250" y="158"/>
                  <a:pt x="250" y="177"/>
                </a:cubicBezTo>
                <a:cubicBezTo>
                  <a:pt x="251" y="185"/>
                  <a:pt x="233" y="187"/>
                  <a:pt x="229" y="182"/>
                </a:cubicBezTo>
                <a:cubicBezTo>
                  <a:pt x="227" y="266"/>
                  <a:pt x="227" y="266"/>
                  <a:pt x="227" y="266"/>
                </a:cubicBezTo>
                <a:cubicBezTo>
                  <a:pt x="227" y="282"/>
                  <a:pt x="205" y="286"/>
                  <a:pt x="196" y="275"/>
                </a:cubicBezTo>
                <a:cubicBezTo>
                  <a:pt x="190" y="283"/>
                  <a:pt x="177" y="283"/>
                  <a:pt x="170" y="278"/>
                </a:cubicBezTo>
                <a:cubicBezTo>
                  <a:pt x="172" y="202"/>
                  <a:pt x="172" y="202"/>
                  <a:pt x="172" y="202"/>
                </a:cubicBezTo>
                <a:cubicBezTo>
                  <a:pt x="183" y="202"/>
                  <a:pt x="196" y="195"/>
                  <a:pt x="196" y="183"/>
                </a:cubicBezTo>
                <a:cubicBezTo>
                  <a:pt x="195" y="166"/>
                  <a:pt x="196" y="149"/>
                  <a:pt x="196" y="132"/>
                </a:cubicBezTo>
                <a:cubicBezTo>
                  <a:pt x="196" y="117"/>
                  <a:pt x="195" y="100"/>
                  <a:pt x="188" y="86"/>
                </a:cubicBezTo>
                <a:cubicBezTo>
                  <a:pt x="187" y="84"/>
                  <a:pt x="186" y="83"/>
                  <a:pt x="185" y="81"/>
                </a:cubicBezTo>
                <a:close/>
                <a:moveTo>
                  <a:pt x="220" y="39"/>
                </a:moveTo>
                <a:cubicBezTo>
                  <a:pt x="220" y="26"/>
                  <a:pt x="210" y="16"/>
                  <a:pt x="196" y="16"/>
                </a:cubicBezTo>
                <a:cubicBezTo>
                  <a:pt x="181" y="16"/>
                  <a:pt x="172" y="26"/>
                  <a:pt x="172" y="39"/>
                </a:cubicBezTo>
                <a:cubicBezTo>
                  <a:pt x="172" y="90"/>
                  <a:pt x="220" y="89"/>
                  <a:pt x="220" y="39"/>
                </a:cubicBezTo>
                <a:close/>
                <a:moveTo>
                  <a:pt x="64" y="132"/>
                </a:moveTo>
                <a:cubicBezTo>
                  <a:pt x="64" y="118"/>
                  <a:pt x="65" y="102"/>
                  <a:pt x="71" y="90"/>
                </a:cubicBezTo>
                <a:cubicBezTo>
                  <a:pt x="77" y="79"/>
                  <a:pt x="88" y="69"/>
                  <a:pt x="100" y="69"/>
                </a:cubicBezTo>
                <a:cubicBezTo>
                  <a:pt x="105" y="69"/>
                  <a:pt x="105" y="69"/>
                  <a:pt x="105" y="69"/>
                </a:cubicBezTo>
                <a:cubicBezTo>
                  <a:pt x="117" y="80"/>
                  <a:pt x="134" y="80"/>
                  <a:pt x="146" y="69"/>
                </a:cubicBezTo>
                <a:cubicBezTo>
                  <a:pt x="150" y="69"/>
                  <a:pt x="150" y="69"/>
                  <a:pt x="150" y="69"/>
                </a:cubicBezTo>
                <a:cubicBezTo>
                  <a:pt x="163" y="69"/>
                  <a:pt x="174" y="79"/>
                  <a:pt x="180" y="90"/>
                </a:cubicBezTo>
                <a:cubicBezTo>
                  <a:pt x="186" y="102"/>
                  <a:pt x="187" y="118"/>
                  <a:pt x="187" y="132"/>
                </a:cubicBezTo>
                <a:cubicBezTo>
                  <a:pt x="187" y="153"/>
                  <a:pt x="187" y="162"/>
                  <a:pt x="187" y="183"/>
                </a:cubicBezTo>
                <a:cubicBezTo>
                  <a:pt x="187" y="193"/>
                  <a:pt x="168" y="196"/>
                  <a:pt x="163" y="189"/>
                </a:cubicBezTo>
                <a:cubicBezTo>
                  <a:pt x="161" y="285"/>
                  <a:pt x="161" y="285"/>
                  <a:pt x="161" y="285"/>
                </a:cubicBezTo>
                <a:cubicBezTo>
                  <a:pt x="161" y="304"/>
                  <a:pt x="136" y="308"/>
                  <a:pt x="125" y="295"/>
                </a:cubicBezTo>
                <a:cubicBezTo>
                  <a:pt x="115" y="308"/>
                  <a:pt x="89" y="304"/>
                  <a:pt x="89" y="285"/>
                </a:cubicBezTo>
                <a:cubicBezTo>
                  <a:pt x="88" y="189"/>
                  <a:pt x="88" y="189"/>
                  <a:pt x="88" y="189"/>
                </a:cubicBezTo>
                <a:cubicBezTo>
                  <a:pt x="83" y="196"/>
                  <a:pt x="63" y="193"/>
                  <a:pt x="64" y="183"/>
                </a:cubicBezTo>
                <a:cubicBezTo>
                  <a:pt x="64" y="162"/>
                  <a:pt x="64" y="153"/>
                  <a:pt x="64" y="132"/>
                </a:cubicBezTo>
                <a:close/>
                <a:moveTo>
                  <a:pt x="153" y="27"/>
                </a:moveTo>
                <a:cubicBezTo>
                  <a:pt x="153" y="12"/>
                  <a:pt x="142" y="0"/>
                  <a:pt x="125" y="0"/>
                </a:cubicBezTo>
                <a:cubicBezTo>
                  <a:pt x="108" y="0"/>
                  <a:pt x="98" y="12"/>
                  <a:pt x="98" y="27"/>
                </a:cubicBezTo>
                <a:cubicBezTo>
                  <a:pt x="98" y="84"/>
                  <a:pt x="153" y="83"/>
                  <a:pt x="153" y="27"/>
                </a:cubicBezTo>
                <a:close/>
              </a:path>
            </a:pathLst>
          </a:custGeom>
          <a:solidFill>
            <a:srgbClr val="1B2F5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Rectangle 3"/>
          <p:cNvSpPr>
            <a:spLocks noChangeArrowheads="1"/>
          </p:cNvSpPr>
          <p:nvPr>
            <p:custDataLst>
              <p:tags r:id="rId4"/>
            </p:custDataLst>
          </p:nvPr>
        </p:nvSpPr>
        <p:spPr bwMode="auto">
          <a:xfrm>
            <a:off x="319087" y="108030"/>
            <a:ext cx="8572500" cy="327422"/>
          </a:xfrm>
          <a:prstGeom prst="rect">
            <a:avLst/>
          </a:prstGeom>
          <a:noFill/>
          <a:ln w="9525" algn="ctr">
            <a:noFill/>
            <a:miter lim="800000"/>
            <a:headEnd/>
            <a:tailEnd/>
          </a:ln>
        </p:spPr>
        <p:txBody>
          <a:bodyPr lIns="68556" tIns="34278" rIns="68556" bIns="34278" anchor="ctr"/>
          <a:lstStyle/>
          <a:p>
            <a:pPr marL="514350" indent="-514350" defTabSz="725091">
              <a:spcBef>
                <a:spcPts val="750"/>
              </a:spcBef>
              <a:spcAft>
                <a:spcPts val="750"/>
              </a:spcAft>
            </a:pPr>
            <a:r>
              <a:rPr lang="en-CA" sz="2400" dirty="0">
                <a:solidFill>
                  <a:srgbClr val="222223"/>
                </a:solidFill>
                <a:latin typeface="Trebuchet MS" panose="020B0603020202020204" pitchFamily="34" charset="0"/>
                <a:ea typeface="Cambria" panose="02040503050406030204" pitchFamily="18" charset="0"/>
                <a:cs typeface="Calibri" panose="020F0502020204030204" pitchFamily="34" charset="0"/>
              </a:rPr>
              <a:t>Objectives and methodology</a:t>
            </a:r>
          </a:p>
        </p:txBody>
      </p:sp>
      <p:sp>
        <p:nvSpPr>
          <p:cNvPr id="3" name="Rectangle 2"/>
          <p:cNvSpPr/>
          <p:nvPr>
            <p:custDataLst>
              <p:tags r:id="rId5"/>
            </p:custDataLst>
          </p:nvPr>
        </p:nvSpPr>
        <p:spPr>
          <a:xfrm>
            <a:off x="5983154" y="3304673"/>
            <a:ext cx="2796101" cy="830997"/>
          </a:xfrm>
          <a:prstGeom prst="rect">
            <a:avLst/>
          </a:prstGeom>
          <a:ln w="28575">
            <a:solidFill>
              <a:srgbClr val="ED7D31"/>
            </a:solidFill>
          </a:ln>
        </p:spPr>
        <p:txBody>
          <a:bodyPr wrap="square">
            <a:spAutoFit/>
          </a:bodyPr>
          <a:lstStyle/>
          <a:p>
            <a:pPr marR="8890">
              <a:spcBef>
                <a:spcPts val="0"/>
              </a:spcBef>
              <a:spcAft>
                <a:spcPts val="0"/>
              </a:spcAft>
            </a:pPr>
            <a:r>
              <a:rPr lang="en-CA" sz="800" dirty="0">
                <a:latin typeface="Calibri" panose="020F0502020204030204" pitchFamily="34" charset="0"/>
                <a:ea typeface="Times New Roman" panose="02020603050405020304" pitchFamily="18" charset="0"/>
                <a:cs typeface="Times New Roman" panose="02020603050405020304" pitchFamily="18" charset="0"/>
              </a:rPr>
              <a:t>NOTE ON THE INTERPRETATION OF FINDINGS</a:t>
            </a:r>
            <a:r>
              <a:rPr lang="en-CA" sz="800" b="0" dirty="0">
                <a:latin typeface="Calibri" panose="020F0502020204030204" pitchFamily="34" charset="0"/>
                <a:ea typeface="Times New Roman" panose="02020603050405020304" pitchFamily="18" charset="0"/>
                <a:cs typeface="Times New Roman" panose="02020603050405020304" pitchFamily="18" charset="0"/>
              </a:rPr>
              <a:t>: </a:t>
            </a:r>
            <a:br>
              <a:rPr lang="en-CA" sz="800" b="0" dirty="0">
                <a:latin typeface="Calibri" panose="020F0502020204030204" pitchFamily="34" charset="0"/>
                <a:ea typeface="Times New Roman" panose="02020603050405020304" pitchFamily="18" charset="0"/>
                <a:cs typeface="Times New Roman" panose="02020603050405020304" pitchFamily="18" charset="0"/>
              </a:rPr>
            </a:br>
            <a:r>
              <a:rPr lang="en-CA" sz="800" b="0" dirty="0">
                <a:solidFill>
                  <a:srgbClr val="1B2F5F"/>
                </a:solidFill>
                <a:latin typeface="Calibri" panose="020F0502020204030204" pitchFamily="34" charset="0"/>
                <a:ea typeface="Times New Roman" panose="02020603050405020304" pitchFamily="18" charset="0"/>
                <a:cs typeface="Times New Roman" panose="02020603050405020304" pitchFamily="18" charset="0"/>
              </a:rPr>
              <a:t>Information gathered using focus groups was qualitative in nature. It is not intended to be used to extrapolate generalizable statistical conclusions but instead to gain a better understanding and assess the intensity of the opinions and perceptions of the study participants. </a:t>
            </a:r>
            <a:endParaRPr lang="en-CA" sz="800" b="0" dirty="0">
              <a:effectLst/>
              <a:latin typeface="Times New Roman" panose="02020603050405020304" pitchFamily="18" charset="0"/>
              <a:ea typeface="Times New Roman" panose="02020603050405020304" pitchFamily="18" charset="0"/>
            </a:endParaRPr>
          </a:p>
        </p:txBody>
      </p:sp>
      <p:grpSp>
        <p:nvGrpSpPr>
          <p:cNvPr id="20" name="Group 71">
            <a:extLst>
              <a:ext uri="{FF2B5EF4-FFF2-40B4-BE49-F238E27FC236}">
                <a16:creationId xmlns:a16="http://schemas.microsoft.com/office/drawing/2014/main" id="{B665E87E-E779-400A-8A86-6A3B46F76A43}"/>
              </a:ext>
            </a:extLst>
          </p:cNvPr>
          <p:cNvGrpSpPr>
            <a:grpSpLocks noChangeAspect="1"/>
          </p:cNvGrpSpPr>
          <p:nvPr>
            <p:custDataLst>
              <p:tags r:id="rId6"/>
            </p:custDataLst>
          </p:nvPr>
        </p:nvGrpSpPr>
        <p:grpSpPr>
          <a:xfrm>
            <a:off x="404057" y="505089"/>
            <a:ext cx="504594" cy="445697"/>
            <a:chOff x="1429222" y="4549628"/>
            <a:chExt cx="1305295" cy="996969"/>
          </a:xfrm>
          <a:solidFill>
            <a:srgbClr val="1B2F5F"/>
          </a:solidFill>
        </p:grpSpPr>
        <p:sp>
          <p:nvSpPr>
            <p:cNvPr id="21" name="Freeform 26">
              <a:extLst>
                <a:ext uri="{FF2B5EF4-FFF2-40B4-BE49-F238E27FC236}">
                  <a16:creationId xmlns:a16="http://schemas.microsoft.com/office/drawing/2014/main" id="{0BD0C223-435B-412F-9DE8-1AA9AF811CC6}"/>
                </a:ext>
              </a:extLst>
            </p:cNvPr>
            <p:cNvSpPr>
              <a:spLocks noEditPoints="1"/>
            </p:cNvSpPr>
            <p:nvPr/>
          </p:nvSpPr>
          <p:spPr bwMode="auto">
            <a:xfrm>
              <a:off x="1968105" y="4549628"/>
              <a:ext cx="766412" cy="647336"/>
            </a:xfrm>
            <a:custGeom>
              <a:avLst/>
              <a:gdLst/>
              <a:ahLst/>
              <a:cxnLst>
                <a:cxn ang="0">
                  <a:pos x="164" y="0"/>
                </a:cxn>
                <a:cxn ang="0">
                  <a:pos x="132" y="2"/>
                </a:cxn>
                <a:cxn ang="0">
                  <a:pos x="102" y="12"/>
                </a:cxn>
                <a:cxn ang="0">
                  <a:pos x="74" y="26"/>
                </a:cxn>
                <a:cxn ang="0">
                  <a:pos x="50" y="46"/>
                </a:cxn>
                <a:cxn ang="0">
                  <a:pos x="32" y="70"/>
                </a:cxn>
                <a:cxn ang="0">
                  <a:pos x="16" y="96"/>
                </a:cxn>
                <a:cxn ang="0">
                  <a:pos x="8" y="126"/>
                </a:cxn>
                <a:cxn ang="0">
                  <a:pos x="4" y="158"/>
                </a:cxn>
                <a:cxn ang="0">
                  <a:pos x="4" y="174"/>
                </a:cxn>
                <a:cxn ang="0">
                  <a:pos x="10" y="202"/>
                </a:cxn>
                <a:cxn ang="0">
                  <a:pos x="20" y="228"/>
                </a:cxn>
                <a:cxn ang="0">
                  <a:pos x="42" y="262"/>
                </a:cxn>
                <a:cxn ang="0">
                  <a:pos x="36" y="340"/>
                </a:cxn>
                <a:cxn ang="0">
                  <a:pos x="82" y="294"/>
                </a:cxn>
                <a:cxn ang="0">
                  <a:pos x="120" y="312"/>
                </a:cxn>
                <a:cxn ang="0">
                  <a:pos x="164" y="318"/>
                </a:cxn>
                <a:cxn ang="0">
                  <a:pos x="180" y="318"/>
                </a:cxn>
                <a:cxn ang="0">
                  <a:pos x="212" y="310"/>
                </a:cxn>
                <a:cxn ang="0">
                  <a:pos x="240" y="298"/>
                </a:cxn>
                <a:cxn ang="0">
                  <a:pos x="266" y="282"/>
                </a:cxn>
                <a:cxn ang="0">
                  <a:pos x="288" y="260"/>
                </a:cxn>
                <a:cxn ang="0">
                  <a:pos x="304" y="234"/>
                </a:cxn>
                <a:cxn ang="0">
                  <a:pos x="316" y="206"/>
                </a:cxn>
                <a:cxn ang="0">
                  <a:pos x="322" y="174"/>
                </a:cxn>
                <a:cxn ang="0">
                  <a:pos x="324" y="158"/>
                </a:cxn>
                <a:cxn ang="0">
                  <a:pos x="320" y="126"/>
                </a:cxn>
                <a:cxn ang="0">
                  <a:pos x="312" y="96"/>
                </a:cxn>
                <a:cxn ang="0">
                  <a:pos x="296" y="70"/>
                </a:cxn>
                <a:cxn ang="0">
                  <a:pos x="276" y="46"/>
                </a:cxn>
                <a:cxn ang="0">
                  <a:pos x="254" y="26"/>
                </a:cxn>
                <a:cxn ang="0">
                  <a:pos x="226" y="12"/>
                </a:cxn>
                <a:cxn ang="0">
                  <a:pos x="196" y="2"/>
                </a:cxn>
                <a:cxn ang="0">
                  <a:pos x="164" y="0"/>
                </a:cxn>
                <a:cxn ang="0">
                  <a:pos x="164" y="272"/>
                </a:cxn>
                <a:cxn ang="0">
                  <a:pos x="140" y="270"/>
                </a:cxn>
                <a:cxn ang="0">
                  <a:pos x="100" y="254"/>
                </a:cxn>
                <a:cxn ang="0">
                  <a:pos x="70" y="222"/>
                </a:cxn>
                <a:cxn ang="0">
                  <a:pos x="52" y="182"/>
                </a:cxn>
                <a:cxn ang="0">
                  <a:pos x="50" y="158"/>
                </a:cxn>
                <a:cxn ang="0">
                  <a:pos x="58" y="114"/>
                </a:cxn>
                <a:cxn ang="0">
                  <a:pos x="84" y="78"/>
                </a:cxn>
                <a:cxn ang="0">
                  <a:pos x="120" y="54"/>
                </a:cxn>
                <a:cxn ang="0">
                  <a:pos x="164" y="44"/>
                </a:cxn>
                <a:cxn ang="0">
                  <a:pos x="186" y="48"/>
                </a:cxn>
                <a:cxn ang="0">
                  <a:pos x="228" y="64"/>
                </a:cxn>
                <a:cxn ang="0">
                  <a:pos x="258" y="94"/>
                </a:cxn>
                <a:cxn ang="0">
                  <a:pos x="276" y="136"/>
                </a:cxn>
                <a:cxn ang="0">
                  <a:pos x="278" y="158"/>
                </a:cxn>
                <a:cxn ang="0">
                  <a:pos x="270" y="202"/>
                </a:cxn>
                <a:cxn ang="0">
                  <a:pos x="244" y="240"/>
                </a:cxn>
                <a:cxn ang="0">
                  <a:pos x="208" y="264"/>
                </a:cxn>
                <a:cxn ang="0">
                  <a:pos x="164" y="272"/>
                </a:cxn>
              </a:cxnLst>
              <a:rect l="0" t="0" r="r" b="b"/>
              <a:pathLst>
                <a:path w="324" h="340">
                  <a:moveTo>
                    <a:pt x="164" y="0"/>
                  </a:moveTo>
                  <a:lnTo>
                    <a:pt x="164" y="0"/>
                  </a:lnTo>
                  <a:lnTo>
                    <a:pt x="148" y="0"/>
                  </a:lnTo>
                  <a:lnTo>
                    <a:pt x="132" y="2"/>
                  </a:lnTo>
                  <a:lnTo>
                    <a:pt x="116" y="6"/>
                  </a:lnTo>
                  <a:lnTo>
                    <a:pt x="102" y="12"/>
                  </a:lnTo>
                  <a:lnTo>
                    <a:pt x="88" y="18"/>
                  </a:lnTo>
                  <a:lnTo>
                    <a:pt x="74" y="26"/>
                  </a:lnTo>
                  <a:lnTo>
                    <a:pt x="62" y="36"/>
                  </a:lnTo>
                  <a:lnTo>
                    <a:pt x="50" y="46"/>
                  </a:lnTo>
                  <a:lnTo>
                    <a:pt x="40" y="58"/>
                  </a:lnTo>
                  <a:lnTo>
                    <a:pt x="32" y="70"/>
                  </a:lnTo>
                  <a:lnTo>
                    <a:pt x="24" y="82"/>
                  </a:lnTo>
                  <a:lnTo>
                    <a:pt x="16" y="96"/>
                  </a:lnTo>
                  <a:lnTo>
                    <a:pt x="12" y="112"/>
                  </a:lnTo>
                  <a:lnTo>
                    <a:pt x="8" y="126"/>
                  </a:lnTo>
                  <a:lnTo>
                    <a:pt x="4" y="142"/>
                  </a:lnTo>
                  <a:lnTo>
                    <a:pt x="4" y="158"/>
                  </a:lnTo>
                  <a:lnTo>
                    <a:pt x="4" y="158"/>
                  </a:lnTo>
                  <a:lnTo>
                    <a:pt x="4" y="174"/>
                  </a:lnTo>
                  <a:lnTo>
                    <a:pt x="6" y="188"/>
                  </a:lnTo>
                  <a:lnTo>
                    <a:pt x="10" y="202"/>
                  </a:lnTo>
                  <a:lnTo>
                    <a:pt x="14" y="214"/>
                  </a:lnTo>
                  <a:lnTo>
                    <a:pt x="20" y="228"/>
                  </a:lnTo>
                  <a:lnTo>
                    <a:pt x="26" y="240"/>
                  </a:lnTo>
                  <a:lnTo>
                    <a:pt x="42" y="262"/>
                  </a:lnTo>
                  <a:lnTo>
                    <a:pt x="0" y="302"/>
                  </a:lnTo>
                  <a:lnTo>
                    <a:pt x="36" y="340"/>
                  </a:lnTo>
                  <a:lnTo>
                    <a:pt x="82" y="294"/>
                  </a:lnTo>
                  <a:lnTo>
                    <a:pt x="82" y="294"/>
                  </a:lnTo>
                  <a:lnTo>
                    <a:pt x="100" y="304"/>
                  </a:lnTo>
                  <a:lnTo>
                    <a:pt x="120" y="312"/>
                  </a:lnTo>
                  <a:lnTo>
                    <a:pt x="142" y="316"/>
                  </a:lnTo>
                  <a:lnTo>
                    <a:pt x="164" y="318"/>
                  </a:lnTo>
                  <a:lnTo>
                    <a:pt x="164" y="318"/>
                  </a:lnTo>
                  <a:lnTo>
                    <a:pt x="180" y="318"/>
                  </a:lnTo>
                  <a:lnTo>
                    <a:pt x="196" y="314"/>
                  </a:lnTo>
                  <a:lnTo>
                    <a:pt x="212" y="310"/>
                  </a:lnTo>
                  <a:lnTo>
                    <a:pt x="226" y="306"/>
                  </a:lnTo>
                  <a:lnTo>
                    <a:pt x="240" y="298"/>
                  </a:lnTo>
                  <a:lnTo>
                    <a:pt x="254" y="290"/>
                  </a:lnTo>
                  <a:lnTo>
                    <a:pt x="266" y="282"/>
                  </a:lnTo>
                  <a:lnTo>
                    <a:pt x="276" y="272"/>
                  </a:lnTo>
                  <a:lnTo>
                    <a:pt x="288" y="260"/>
                  </a:lnTo>
                  <a:lnTo>
                    <a:pt x="296" y="248"/>
                  </a:lnTo>
                  <a:lnTo>
                    <a:pt x="304" y="234"/>
                  </a:lnTo>
                  <a:lnTo>
                    <a:pt x="312" y="220"/>
                  </a:lnTo>
                  <a:lnTo>
                    <a:pt x="316" y="206"/>
                  </a:lnTo>
                  <a:lnTo>
                    <a:pt x="320" y="190"/>
                  </a:lnTo>
                  <a:lnTo>
                    <a:pt x="322" y="174"/>
                  </a:lnTo>
                  <a:lnTo>
                    <a:pt x="324" y="158"/>
                  </a:lnTo>
                  <a:lnTo>
                    <a:pt x="324" y="158"/>
                  </a:lnTo>
                  <a:lnTo>
                    <a:pt x="322" y="142"/>
                  </a:lnTo>
                  <a:lnTo>
                    <a:pt x="320" y="126"/>
                  </a:lnTo>
                  <a:lnTo>
                    <a:pt x="316" y="112"/>
                  </a:lnTo>
                  <a:lnTo>
                    <a:pt x="312" y="96"/>
                  </a:lnTo>
                  <a:lnTo>
                    <a:pt x="304" y="82"/>
                  </a:lnTo>
                  <a:lnTo>
                    <a:pt x="296" y="70"/>
                  </a:lnTo>
                  <a:lnTo>
                    <a:pt x="288" y="58"/>
                  </a:lnTo>
                  <a:lnTo>
                    <a:pt x="276" y="46"/>
                  </a:lnTo>
                  <a:lnTo>
                    <a:pt x="266" y="36"/>
                  </a:lnTo>
                  <a:lnTo>
                    <a:pt x="254" y="26"/>
                  </a:lnTo>
                  <a:lnTo>
                    <a:pt x="240" y="18"/>
                  </a:lnTo>
                  <a:lnTo>
                    <a:pt x="226" y="12"/>
                  </a:lnTo>
                  <a:lnTo>
                    <a:pt x="212" y="6"/>
                  </a:lnTo>
                  <a:lnTo>
                    <a:pt x="196" y="2"/>
                  </a:lnTo>
                  <a:lnTo>
                    <a:pt x="180" y="0"/>
                  </a:lnTo>
                  <a:lnTo>
                    <a:pt x="164" y="0"/>
                  </a:lnTo>
                  <a:lnTo>
                    <a:pt x="164" y="0"/>
                  </a:lnTo>
                  <a:close/>
                  <a:moveTo>
                    <a:pt x="164" y="272"/>
                  </a:moveTo>
                  <a:lnTo>
                    <a:pt x="164" y="272"/>
                  </a:lnTo>
                  <a:lnTo>
                    <a:pt x="140" y="270"/>
                  </a:lnTo>
                  <a:lnTo>
                    <a:pt x="120" y="264"/>
                  </a:lnTo>
                  <a:lnTo>
                    <a:pt x="100" y="254"/>
                  </a:lnTo>
                  <a:lnTo>
                    <a:pt x="84" y="240"/>
                  </a:lnTo>
                  <a:lnTo>
                    <a:pt x="70" y="222"/>
                  </a:lnTo>
                  <a:lnTo>
                    <a:pt x="58" y="202"/>
                  </a:lnTo>
                  <a:lnTo>
                    <a:pt x="52" y="182"/>
                  </a:lnTo>
                  <a:lnTo>
                    <a:pt x="50" y="158"/>
                  </a:lnTo>
                  <a:lnTo>
                    <a:pt x="50" y="158"/>
                  </a:lnTo>
                  <a:lnTo>
                    <a:pt x="52" y="136"/>
                  </a:lnTo>
                  <a:lnTo>
                    <a:pt x="58" y="114"/>
                  </a:lnTo>
                  <a:lnTo>
                    <a:pt x="70" y="94"/>
                  </a:lnTo>
                  <a:lnTo>
                    <a:pt x="84" y="78"/>
                  </a:lnTo>
                  <a:lnTo>
                    <a:pt x="100" y="64"/>
                  </a:lnTo>
                  <a:lnTo>
                    <a:pt x="120" y="54"/>
                  </a:lnTo>
                  <a:lnTo>
                    <a:pt x="140" y="48"/>
                  </a:lnTo>
                  <a:lnTo>
                    <a:pt x="164" y="44"/>
                  </a:lnTo>
                  <a:lnTo>
                    <a:pt x="164" y="44"/>
                  </a:lnTo>
                  <a:lnTo>
                    <a:pt x="186" y="48"/>
                  </a:lnTo>
                  <a:lnTo>
                    <a:pt x="208" y="54"/>
                  </a:lnTo>
                  <a:lnTo>
                    <a:pt x="228" y="64"/>
                  </a:lnTo>
                  <a:lnTo>
                    <a:pt x="244" y="78"/>
                  </a:lnTo>
                  <a:lnTo>
                    <a:pt x="258" y="94"/>
                  </a:lnTo>
                  <a:lnTo>
                    <a:pt x="270" y="114"/>
                  </a:lnTo>
                  <a:lnTo>
                    <a:pt x="276" y="136"/>
                  </a:lnTo>
                  <a:lnTo>
                    <a:pt x="278" y="158"/>
                  </a:lnTo>
                  <a:lnTo>
                    <a:pt x="278" y="158"/>
                  </a:lnTo>
                  <a:lnTo>
                    <a:pt x="276" y="182"/>
                  </a:lnTo>
                  <a:lnTo>
                    <a:pt x="270" y="202"/>
                  </a:lnTo>
                  <a:lnTo>
                    <a:pt x="258" y="222"/>
                  </a:lnTo>
                  <a:lnTo>
                    <a:pt x="244" y="240"/>
                  </a:lnTo>
                  <a:lnTo>
                    <a:pt x="228" y="254"/>
                  </a:lnTo>
                  <a:lnTo>
                    <a:pt x="208" y="264"/>
                  </a:lnTo>
                  <a:lnTo>
                    <a:pt x="186" y="270"/>
                  </a:lnTo>
                  <a:lnTo>
                    <a:pt x="164" y="272"/>
                  </a:lnTo>
                  <a:lnTo>
                    <a:pt x="16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23" name="Freeform 27">
              <a:extLst>
                <a:ext uri="{FF2B5EF4-FFF2-40B4-BE49-F238E27FC236}">
                  <a16:creationId xmlns:a16="http://schemas.microsoft.com/office/drawing/2014/main" id="{EB67FF62-1017-4ED8-89B6-E45AB866BCDC}"/>
                </a:ext>
              </a:extLst>
            </p:cNvPr>
            <p:cNvSpPr>
              <a:spLocks/>
            </p:cNvSpPr>
            <p:nvPr/>
          </p:nvSpPr>
          <p:spPr bwMode="auto">
            <a:xfrm>
              <a:off x="2158240" y="4676221"/>
              <a:ext cx="180978" cy="180976"/>
            </a:xfrm>
            <a:custGeom>
              <a:avLst/>
              <a:gdLst/>
              <a:ahLst/>
              <a:cxnLst>
                <a:cxn ang="0">
                  <a:pos x="106" y="0"/>
                </a:cxn>
                <a:cxn ang="0">
                  <a:pos x="106" y="0"/>
                </a:cxn>
                <a:cxn ang="0">
                  <a:pos x="106" y="0"/>
                </a:cxn>
                <a:cxn ang="0">
                  <a:pos x="86" y="4"/>
                </a:cxn>
                <a:cxn ang="0">
                  <a:pos x="66" y="10"/>
                </a:cxn>
                <a:cxn ang="0">
                  <a:pos x="48" y="20"/>
                </a:cxn>
                <a:cxn ang="0">
                  <a:pos x="32" y="32"/>
                </a:cxn>
                <a:cxn ang="0">
                  <a:pos x="20" y="48"/>
                </a:cxn>
                <a:cxn ang="0">
                  <a:pos x="10" y="66"/>
                </a:cxn>
                <a:cxn ang="0">
                  <a:pos x="2" y="86"/>
                </a:cxn>
                <a:cxn ang="0">
                  <a:pos x="0" y="106"/>
                </a:cxn>
                <a:cxn ang="0">
                  <a:pos x="0" y="106"/>
                </a:cxn>
                <a:cxn ang="0">
                  <a:pos x="0" y="106"/>
                </a:cxn>
                <a:cxn ang="0">
                  <a:pos x="0" y="106"/>
                </a:cxn>
                <a:cxn ang="0">
                  <a:pos x="0" y="106"/>
                </a:cxn>
                <a:cxn ang="0">
                  <a:pos x="0" y="106"/>
                </a:cxn>
                <a:cxn ang="0">
                  <a:pos x="0" y="106"/>
                </a:cxn>
                <a:cxn ang="0">
                  <a:pos x="0" y="106"/>
                </a:cxn>
                <a:cxn ang="0">
                  <a:pos x="0" y="106"/>
                </a:cxn>
                <a:cxn ang="0">
                  <a:pos x="0" y="110"/>
                </a:cxn>
                <a:cxn ang="0">
                  <a:pos x="2" y="112"/>
                </a:cxn>
                <a:cxn ang="0">
                  <a:pos x="4" y="114"/>
                </a:cxn>
                <a:cxn ang="0">
                  <a:pos x="8" y="114"/>
                </a:cxn>
                <a:cxn ang="0">
                  <a:pos x="8" y="114"/>
                </a:cxn>
                <a:cxn ang="0">
                  <a:pos x="12" y="114"/>
                </a:cxn>
                <a:cxn ang="0">
                  <a:pos x="14" y="112"/>
                </a:cxn>
                <a:cxn ang="0">
                  <a:pos x="16" y="110"/>
                </a:cxn>
                <a:cxn ang="0">
                  <a:pos x="16" y="106"/>
                </a:cxn>
                <a:cxn ang="0">
                  <a:pos x="16" y="106"/>
                </a:cxn>
                <a:cxn ang="0">
                  <a:pos x="16" y="106"/>
                </a:cxn>
                <a:cxn ang="0">
                  <a:pos x="20" y="90"/>
                </a:cxn>
                <a:cxn ang="0">
                  <a:pos x="26" y="74"/>
                </a:cxn>
                <a:cxn ang="0">
                  <a:pos x="34" y="58"/>
                </a:cxn>
                <a:cxn ang="0">
                  <a:pos x="44" y="46"/>
                </a:cxn>
                <a:cxn ang="0">
                  <a:pos x="58" y="34"/>
                </a:cxn>
                <a:cxn ang="0">
                  <a:pos x="72" y="26"/>
                </a:cxn>
                <a:cxn ang="0">
                  <a:pos x="88" y="20"/>
                </a:cxn>
                <a:cxn ang="0">
                  <a:pos x="106" y="18"/>
                </a:cxn>
                <a:cxn ang="0">
                  <a:pos x="106" y="18"/>
                </a:cxn>
                <a:cxn ang="0">
                  <a:pos x="106" y="18"/>
                </a:cxn>
                <a:cxn ang="0">
                  <a:pos x="110" y="16"/>
                </a:cxn>
                <a:cxn ang="0">
                  <a:pos x="112" y="14"/>
                </a:cxn>
                <a:cxn ang="0">
                  <a:pos x="114" y="12"/>
                </a:cxn>
                <a:cxn ang="0">
                  <a:pos x="114" y="8"/>
                </a:cxn>
                <a:cxn ang="0">
                  <a:pos x="114" y="8"/>
                </a:cxn>
                <a:cxn ang="0">
                  <a:pos x="114" y="6"/>
                </a:cxn>
                <a:cxn ang="0">
                  <a:pos x="112" y="2"/>
                </a:cxn>
                <a:cxn ang="0">
                  <a:pos x="110" y="0"/>
                </a:cxn>
                <a:cxn ang="0">
                  <a:pos x="106" y="0"/>
                </a:cxn>
                <a:cxn ang="0">
                  <a:pos x="106" y="0"/>
                </a:cxn>
              </a:cxnLst>
              <a:rect l="0" t="0" r="r" b="b"/>
              <a:pathLst>
                <a:path w="114" h="114">
                  <a:moveTo>
                    <a:pt x="106" y="0"/>
                  </a:moveTo>
                  <a:lnTo>
                    <a:pt x="106" y="0"/>
                  </a:lnTo>
                  <a:lnTo>
                    <a:pt x="106" y="0"/>
                  </a:lnTo>
                  <a:lnTo>
                    <a:pt x="86" y="4"/>
                  </a:lnTo>
                  <a:lnTo>
                    <a:pt x="66" y="10"/>
                  </a:lnTo>
                  <a:lnTo>
                    <a:pt x="48" y="20"/>
                  </a:lnTo>
                  <a:lnTo>
                    <a:pt x="32" y="32"/>
                  </a:lnTo>
                  <a:lnTo>
                    <a:pt x="20" y="48"/>
                  </a:lnTo>
                  <a:lnTo>
                    <a:pt x="10" y="66"/>
                  </a:lnTo>
                  <a:lnTo>
                    <a:pt x="2" y="86"/>
                  </a:lnTo>
                  <a:lnTo>
                    <a:pt x="0" y="106"/>
                  </a:lnTo>
                  <a:lnTo>
                    <a:pt x="0" y="106"/>
                  </a:lnTo>
                  <a:lnTo>
                    <a:pt x="0" y="106"/>
                  </a:lnTo>
                  <a:lnTo>
                    <a:pt x="0" y="106"/>
                  </a:lnTo>
                  <a:lnTo>
                    <a:pt x="0" y="106"/>
                  </a:lnTo>
                  <a:lnTo>
                    <a:pt x="0" y="106"/>
                  </a:lnTo>
                  <a:lnTo>
                    <a:pt x="0" y="106"/>
                  </a:lnTo>
                  <a:lnTo>
                    <a:pt x="0" y="106"/>
                  </a:lnTo>
                  <a:lnTo>
                    <a:pt x="0" y="106"/>
                  </a:lnTo>
                  <a:lnTo>
                    <a:pt x="0" y="110"/>
                  </a:lnTo>
                  <a:lnTo>
                    <a:pt x="2" y="112"/>
                  </a:lnTo>
                  <a:lnTo>
                    <a:pt x="4" y="114"/>
                  </a:lnTo>
                  <a:lnTo>
                    <a:pt x="8" y="114"/>
                  </a:lnTo>
                  <a:lnTo>
                    <a:pt x="8" y="114"/>
                  </a:lnTo>
                  <a:lnTo>
                    <a:pt x="12" y="114"/>
                  </a:lnTo>
                  <a:lnTo>
                    <a:pt x="14" y="112"/>
                  </a:lnTo>
                  <a:lnTo>
                    <a:pt x="16" y="110"/>
                  </a:lnTo>
                  <a:lnTo>
                    <a:pt x="16" y="106"/>
                  </a:lnTo>
                  <a:lnTo>
                    <a:pt x="16" y="106"/>
                  </a:lnTo>
                  <a:lnTo>
                    <a:pt x="16" y="106"/>
                  </a:lnTo>
                  <a:lnTo>
                    <a:pt x="20" y="90"/>
                  </a:lnTo>
                  <a:lnTo>
                    <a:pt x="26" y="74"/>
                  </a:lnTo>
                  <a:lnTo>
                    <a:pt x="34" y="58"/>
                  </a:lnTo>
                  <a:lnTo>
                    <a:pt x="44" y="46"/>
                  </a:lnTo>
                  <a:lnTo>
                    <a:pt x="58" y="34"/>
                  </a:lnTo>
                  <a:lnTo>
                    <a:pt x="72" y="26"/>
                  </a:lnTo>
                  <a:lnTo>
                    <a:pt x="88" y="20"/>
                  </a:lnTo>
                  <a:lnTo>
                    <a:pt x="106" y="18"/>
                  </a:lnTo>
                  <a:lnTo>
                    <a:pt x="106" y="18"/>
                  </a:lnTo>
                  <a:lnTo>
                    <a:pt x="106" y="18"/>
                  </a:lnTo>
                  <a:lnTo>
                    <a:pt x="110" y="16"/>
                  </a:lnTo>
                  <a:lnTo>
                    <a:pt x="112" y="14"/>
                  </a:lnTo>
                  <a:lnTo>
                    <a:pt x="114" y="12"/>
                  </a:lnTo>
                  <a:lnTo>
                    <a:pt x="114" y="8"/>
                  </a:lnTo>
                  <a:lnTo>
                    <a:pt x="114" y="8"/>
                  </a:lnTo>
                  <a:lnTo>
                    <a:pt x="114" y="6"/>
                  </a:lnTo>
                  <a:lnTo>
                    <a:pt x="112" y="2"/>
                  </a:lnTo>
                  <a:lnTo>
                    <a:pt x="110" y="0"/>
                  </a:lnTo>
                  <a:lnTo>
                    <a:pt x="106" y="0"/>
                  </a:lnTo>
                  <a:lnTo>
                    <a:pt x="10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24" name="Freeform 28">
              <a:extLst>
                <a:ext uri="{FF2B5EF4-FFF2-40B4-BE49-F238E27FC236}">
                  <a16:creationId xmlns:a16="http://schemas.microsoft.com/office/drawing/2014/main" id="{89AB8B73-05C1-4E66-8A64-34F9541F9F57}"/>
                </a:ext>
              </a:extLst>
            </p:cNvPr>
            <p:cNvSpPr>
              <a:spLocks/>
            </p:cNvSpPr>
            <p:nvPr/>
          </p:nvSpPr>
          <p:spPr bwMode="auto">
            <a:xfrm rot="21240512">
              <a:off x="1429222" y="5126445"/>
              <a:ext cx="717889" cy="420152"/>
            </a:xfrm>
            <a:custGeom>
              <a:avLst/>
              <a:gdLst/>
              <a:ahLst/>
              <a:cxnLst>
                <a:cxn ang="0">
                  <a:pos x="14" y="138"/>
                </a:cxn>
                <a:cxn ang="0">
                  <a:pos x="14" y="138"/>
                </a:cxn>
                <a:cxn ang="0">
                  <a:pos x="8" y="146"/>
                </a:cxn>
                <a:cxn ang="0">
                  <a:pos x="4" y="152"/>
                </a:cxn>
                <a:cxn ang="0">
                  <a:pos x="2" y="162"/>
                </a:cxn>
                <a:cxn ang="0">
                  <a:pos x="0" y="170"/>
                </a:cxn>
                <a:cxn ang="0">
                  <a:pos x="2" y="178"/>
                </a:cxn>
                <a:cxn ang="0">
                  <a:pos x="4" y="188"/>
                </a:cxn>
                <a:cxn ang="0">
                  <a:pos x="8" y="196"/>
                </a:cxn>
                <a:cxn ang="0">
                  <a:pos x="14" y="202"/>
                </a:cxn>
                <a:cxn ang="0">
                  <a:pos x="14" y="202"/>
                </a:cxn>
                <a:cxn ang="0">
                  <a:pos x="20" y="208"/>
                </a:cxn>
                <a:cxn ang="0">
                  <a:pos x="28" y="212"/>
                </a:cxn>
                <a:cxn ang="0">
                  <a:pos x="38" y="216"/>
                </a:cxn>
                <a:cxn ang="0">
                  <a:pos x="46" y="216"/>
                </a:cxn>
                <a:cxn ang="0">
                  <a:pos x="54" y="216"/>
                </a:cxn>
                <a:cxn ang="0">
                  <a:pos x="64" y="214"/>
                </a:cxn>
                <a:cxn ang="0">
                  <a:pos x="72" y="210"/>
                </a:cxn>
                <a:cxn ang="0">
                  <a:pos x="78" y="204"/>
                </a:cxn>
                <a:cxn ang="0">
                  <a:pos x="220" y="66"/>
                </a:cxn>
                <a:cxn ang="0">
                  <a:pos x="156" y="0"/>
                </a:cxn>
                <a:cxn ang="0">
                  <a:pos x="14" y="138"/>
                </a:cxn>
              </a:cxnLst>
              <a:rect l="0" t="0" r="r" b="b"/>
              <a:pathLst>
                <a:path w="220" h="216">
                  <a:moveTo>
                    <a:pt x="14" y="138"/>
                  </a:moveTo>
                  <a:lnTo>
                    <a:pt x="14" y="138"/>
                  </a:lnTo>
                  <a:lnTo>
                    <a:pt x="8" y="146"/>
                  </a:lnTo>
                  <a:lnTo>
                    <a:pt x="4" y="152"/>
                  </a:lnTo>
                  <a:lnTo>
                    <a:pt x="2" y="162"/>
                  </a:lnTo>
                  <a:lnTo>
                    <a:pt x="0" y="170"/>
                  </a:lnTo>
                  <a:lnTo>
                    <a:pt x="2" y="178"/>
                  </a:lnTo>
                  <a:lnTo>
                    <a:pt x="4" y="188"/>
                  </a:lnTo>
                  <a:lnTo>
                    <a:pt x="8" y="196"/>
                  </a:lnTo>
                  <a:lnTo>
                    <a:pt x="14" y="202"/>
                  </a:lnTo>
                  <a:lnTo>
                    <a:pt x="14" y="202"/>
                  </a:lnTo>
                  <a:lnTo>
                    <a:pt x="20" y="208"/>
                  </a:lnTo>
                  <a:lnTo>
                    <a:pt x="28" y="212"/>
                  </a:lnTo>
                  <a:lnTo>
                    <a:pt x="38" y="216"/>
                  </a:lnTo>
                  <a:lnTo>
                    <a:pt x="46" y="216"/>
                  </a:lnTo>
                  <a:lnTo>
                    <a:pt x="54" y="216"/>
                  </a:lnTo>
                  <a:lnTo>
                    <a:pt x="64" y="214"/>
                  </a:lnTo>
                  <a:lnTo>
                    <a:pt x="72" y="210"/>
                  </a:lnTo>
                  <a:lnTo>
                    <a:pt x="78" y="204"/>
                  </a:lnTo>
                  <a:lnTo>
                    <a:pt x="220" y="66"/>
                  </a:lnTo>
                  <a:lnTo>
                    <a:pt x="156" y="0"/>
                  </a:lnTo>
                  <a:lnTo>
                    <a:pt x="14" y="1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grpSp>
      <p:pic>
        <p:nvPicPr>
          <p:cNvPr id="5" name="Graphique 4" descr="Public cible avec un remplissage uni">
            <a:extLst>
              <a:ext uri="{FF2B5EF4-FFF2-40B4-BE49-F238E27FC236}">
                <a16:creationId xmlns:a16="http://schemas.microsoft.com/office/drawing/2014/main" id="{27A184ED-7B8D-9D79-E477-1823D42E242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7995" y="4118441"/>
            <a:ext cx="577814" cy="577814"/>
          </a:xfrm>
          <a:prstGeom prst="rect">
            <a:avLst/>
          </a:prstGeom>
        </p:spPr>
      </p:pic>
      <p:pic>
        <p:nvPicPr>
          <p:cNvPr id="8" name="Graphique 7" descr="Réunion en ligne avec un remplissage uni">
            <a:extLst>
              <a:ext uri="{FF2B5EF4-FFF2-40B4-BE49-F238E27FC236}">
                <a16:creationId xmlns:a16="http://schemas.microsoft.com/office/drawing/2014/main" id="{6551550E-FF82-305C-BE5E-05753ECC8F6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14987" y="2248956"/>
            <a:ext cx="546989" cy="546989"/>
          </a:xfrm>
          <a:prstGeom prst="rect">
            <a:avLst/>
          </a:prstGeom>
        </p:spPr>
      </p:pic>
    </p:spTree>
    <p:extLst>
      <p:ext uri="{BB962C8B-B14F-4D97-AF65-F5344CB8AC3E}">
        <p14:creationId xmlns:p14="http://schemas.microsoft.com/office/powerpoint/2010/main" val="254936801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personne, intérieur&#10;&#10;Description générée automatiquement">
            <a:extLst>
              <a:ext uri="{FF2B5EF4-FFF2-40B4-BE49-F238E27FC236}">
                <a16:creationId xmlns:a16="http://schemas.microsoft.com/office/drawing/2014/main" id="{164B2BCC-F4F1-C535-1D79-154B0B10A2DC}"/>
              </a:ext>
            </a:extLst>
          </p:cNvPr>
          <p:cNvPicPr>
            <a:picLocks noChangeAspect="1"/>
          </p:cNvPicPr>
          <p:nvPr/>
        </p:nvPicPr>
        <p:blipFill rotWithShape="1">
          <a:blip r:embed="rId4" cstate="print">
            <a:duotone>
              <a:prstClr val="black"/>
              <a:schemeClr val="tx2">
                <a:tint val="45000"/>
                <a:satMod val="400000"/>
              </a:schemeClr>
            </a:duotone>
            <a:extLst>
              <a:ext uri="{28A0092B-C50C-407E-A947-70E740481C1C}">
                <a14:useLocalDpi xmlns:a14="http://schemas.microsoft.com/office/drawing/2010/main" val="0"/>
              </a:ext>
            </a:extLst>
          </a:blip>
          <a:srcRect t="7858" b="7858"/>
          <a:stretch/>
        </p:blipFill>
        <p:spPr>
          <a:xfrm>
            <a:off x="0" y="0"/>
            <a:ext cx="9144000" cy="5143500"/>
          </a:xfrm>
          <a:prstGeom prst="rect">
            <a:avLst/>
          </a:prstGeom>
        </p:spPr>
      </p:pic>
      <p:sp>
        <p:nvSpPr>
          <p:cNvPr id="2" name="Forme libre 6">
            <a:extLst>
              <a:ext uri="{FF2B5EF4-FFF2-40B4-BE49-F238E27FC236}">
                <a16:creationId xmlns:a16="http://schemas.microsoft.com/office/drawing/2014/main" id="{31AC3725-ACF7-7DCF-DA27-B3BB7658D924}"/>
              </a:ext>
            </a:extLst>
          </p:cNvPr>
          <p:cNvSpPr/>
          <p:nvPr>
            <p:custDataLst>
              <p:tags r:id="rId1"/>
            </p:custDataLst>
          </p:nvPr>
        </p:nvSpPr>
        <p:spPr>
          <a:xfrm>
            <a:off x="5046" y="7274"/>
            <a:ext cx="9149046" cy="5143500"/>
          </a:xfrm>
          <a:custGeom>
            <a:avLst/>
            <a:gdLst>
              <a:gd name="connsiteX0" fmla="*/ 6889442 w 9149046"/>
              <a:gd name="connsiteY0" fmla="*/ 0 h 5143500"/>
              <a:gd name="connsiteX1" fmla="*/ 9149046 w 9149046"/>
              <a:gd name="connsiteY1" fmla="*/ 0 h 5143500"/>
              <a:gd name="connsiteX2" fmla="*/ 9149046 w 9149046"/>
              <a:gd name="connsiteY2" fmla="*/ 3215830 h 5143500"/>
              <a:gd name="connsiteX3" fmla="*/ 9118288 w 9149046"/>
              <a:gd name="connsiteY3" fmla="*/ 3219785 h 5143500"/>
              <a:gd name="connsiteX4" fmla="*/ 6744278 w 9149046"/>
              <a:gd name="connsiteY4" fmla="*/ 1331594 h 5143500"/>
              <a:gd name="connsiteX5" fmla="*/ 6888711 w 9149046"/>
              <a:gd name="connsiteY5" fmla="*/ 1523 h 5143500"/>
              <a:gd name="connsiteX6" fmla="*/ 0 w 9149046"/>
              <a:gd name="connsiteY6" fmla="*/ 0 h 5143500"/>
              <a:gd name="connsiteX7" fmla="*/ 4616694 w 9149046"/>
              <a:gd name="connsiteY7" fmla="*/ 0 h 5143500"/>
              <a:gd name="connsiteX8" fmla="*/ 4604157 w 9149046"/>
              <a:gd name="connsiteY8" fmla="*/ 46393 h 5143500"/>
              <a:gd name="connsiteX9" fmla="*/ 4554762 w 9149046"/>
              <a:gd name="connsiteY9" fmla="*/ 1729748 h 5143500"/>
              <a:gd name="connsiteX10" fmla="*/ 8139378 w 9149046"/>
              <a:gd name="connsiteY10" fmla="*/ 5118471 h 5143500"/>
              <a:gd name="connsiteX11" fmla="*/ 8328765 w 9149046"/>
              <a:gd name="connsiteY11" fmla="*/ 5143500 h 5143500"/>
              <a:gd name="connsiteX12" fmla="*/ 0 w 9149046"/>
              <a:gd name="connsiteY12"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9046" h="5143500">
                <a:moveTo>
                  <a:pt x="6889442" y="0"/>
                </a:moveTo>
                <a:lnTo>
                  <a:pt x="9149046" y="0"/>
                </a:lnTo>
                <a:lnTo>
                  <a:pt x="9149046" y="3215830"/>
                </a:lnTo>
                <a:lnTo>
                  <a:pt x="9118288" y="3219785"/>
                </a:lnTo>
                <a:cubicBezTo>
                  <a:pt x="7993192" y="3304961"/>
                  <a:pt x="6956811" y="2500344"/>
                  <a:pt x="6744278" y="1331594"/>
                </a:cubicBezTo>
                <a:cubicBezTo>
                  <a:pt x="6659265" y="864094"/>
                  <a:pt x="6718140" y="404720"/>
                  <a:pt x="6888711" y="1523"/>
                </a:cubicBezTo>
                <a:close/>
                <a:moveTo>
                  <a:pt x="0" y="0"/>
                </a:moveTo>
                <a:lnTo>
                  <a:pt x="4616694" y="0"/>
                </a:lnTo>
                <a:lnTo>
                  <a:pt x="4604157" y="46393"/>
                </a:lnTo>
                <a:cubicBezTo>
                  <a:pt x="4473154" y="584850"/>
                  <a:pt x="4450217" y="1154833"/>
                  <a:pt x="4554762" y="1729748"/>
                </a:cubicBezTo>
                <a:cubicBezTo>
                  <a:pt x="4881468" y="3526355"/>
                  <a:pt x="6356478" y="4839603"/>
                  <a:pt x="8139378" y="5118471"/>
                </a:cubicBezTo>
                <a:lnTo>
                  <a:pt x="8328765" y="5143500"/>
                </a:lnTo>
                <a:lnTo>
                  <a:pt x="0" y="5143500"/>
                </a:lnTo>
                <a:close/>
              </a:path>
            </a:pathLst>
          </a:custGeom>
          <a:solidFill>
            <a:schemeClr val="bg1">
              <a:alpha val="12157"/>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defTabSz="685800" fontAlgn="auto">
              <a:spcBef>
                <a:spcPts val="0"/>
              </a:spcBef>
              <a:spcAft>
                <a:spcPts val="0"/>
              </a:spcAft>
            </a:pPr>
            <a:endParaRPr lang="fr-CA" sz="1013" b="0" dirty="0">
              <a:solidFill>
                <a:prstClr val="white"/>
              </a:solidFill>
            </a:endParaRPr>
          </a:p>
        </p:txBody>
      </p:sp>
      <p:sp>
        <p:nvSpPr>
          <p:cNvPr id="3" name="Forme libre 9">
            <a:extLst>
              <a:ext uri="{FF2B5EF4-FFF2-40B4-BE49-F238E27FC236}">
                <a16:creationId xmlns:a16="http://schemas.microsoft.com/office/drawing/2014/main" id="{885739D9-4B2E-410A-5870-3AC8980E01CC}"/>
              </a:ext>
            </a:extLst>
          </p:cNvPr>
          <p:cNvSpPr/>
          <p:nvPr>
            <p:custDataLst>
              <p:tags r:id="rId2"/>
            </p:custDataLst>
          </p:nvPr>
        </p:nvSpPr>
        <p:spPr>
          <a:xfrm>
            <a:off x="-2" y="3006108"/>
            <a:ext cx="8098120" cy="1161288"/>
          </a:xfrm>
          <a:custGeom>
            <a:avLst/>
            <a:gdLst>
              <a:gd name="connsiteX0" fmla="*/ 0 w 3516584"/>
              <a:gd name="connsiteY0" fmla="*/ 0 h 931244"/>
              <a:gd name="connsiteX1" fmla="*/ 3050962 w 3516584"/>
              <a:gd name="connsiteY1" fmla="*/ 0 h 931244"/>
              <a:gd name="connsiteX2" fmla="*/ 3516584 w 3516584"/>
              <a:gd name="connsiteY2" fmla="*/ 465622 h 931244"/>
              <a:gd name="connsiteX3" fmla="*/ 3050962 w 3516584"/>
              <a:gd name="connsiteY3" fmla="*/ 931244 h 931244"/>
              <a:gd name="connsiteX4" fmla="*/ 0 w 3516584"/>
              <a:gd name="connsiteY4" fmla="*/ 931244 h 93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6584" h="931244">
                <a:moveTo>
                  <a:pt x="0" y="0"/>
                </a:moveTo>
                <a:lnTo>
                  <a:pt x="3050962" y="0"/>
                </a:lnTo>
                <a:cubicBezTo>
                  <a:pt x="3308118" y="0"/>
                  <a:pt x="3516584" y="208466"/>
                  <a:pt x="3516584" y="465622"/>
                </a:cubicBezTo>
                <a:cubicBezTo>
                  <a:pt x="3516584" y="722778"/>
                  <a:pt x="3308118" y="931244"/>
                  <a:pt x="3050962" y="931244"/>
                </a:cubicBezTo>
                <a:lnTo>
                  <a:pt x="0" y="931244"/>
                </a:lnTo>
                <a:close/>
              </a:path>
            </a:pathLst>
          </a:custGeom>
          <a:solidFill>
            <a:srgbClr val="ED7D3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806450" indent="-461963">
              <a:lnSpc>
                <a:spcPts val="4000"/>
              </a:lnSpc>
              <a:tabLst>
                <a:tab pos="806450" algn="l"/>
              </a:tabLst>
              <a:defRPr/>
            </a:pPr>
            <a:r>
              <a:rPr lang="fr-CA" sz="3200" dirty="0">
                <a:solidFill>
                  <a:prstClr val="white"/>
                </a:solidFill>
                <a:latin typeface="Trebuchet MS" panose="020B0603020202020204" pitchFamily="34" charset="0"/>
              </a:rPr>
              <a:t>1.	</a:t>
            </a:r>
            <a:r>
              <a:rPr lang="en-CA" sz="3200" dirty="0">
                <a:solidFill>
                  <a:prstClr val="white"/>
                </a:solidFill>
                <a:latin typeface="Trebuchet MS" panose="020B0603020202020204" pitchFamily="34" charset="0"/>
              </a:rPr>
              <a:t>Employee competency development</a:t>
            </a:r>
          </a:p>
        </p:txBody>
      </p:sp>
      <p:sp>
        <p:nvSpPr>
          <p:cNvPr id="11" name="ZoneTexte 10">
            <a:extLst>
              <a:ext uri="{FF2B5EF4-FFF2-40B4-BE49-F238E27FC236}">
                <a16:creationId xmlns:a16="http://schemas.microsoft.com/office/drawing/2014/main" id="{3CDA5670-C441-20C0-D9A1-F6397318873D}"/>
              </a:ext>
            </a:extLst>
          </p:cNvPr>
          <p:cNvSpPr txBox="1"/>
          <p:nvPr/>
        </p:nvSpPr>
        <p:spPr>
          <a:xfrm>
            <a:off x="-10092" y="4920782"/>
            <a:ext cx="2473892" cy="215444"/>
          </a:xfrm>
          <a:prstGeom prst="rect">
            <a:avLst/>
          </a:prstGeom>
          <a:noFill/>
        </p:spPr>
        <p:txBody>
          <a:bodyPr wrap="square">
            <a:spAutoFit/>
          </a:bodyPr>
          <a:lstStyle/>
          <a:p>
            <a:r>
              <a:rPr lang="fr-CA" sz="800" b="0" i="0" dirty="0">
                <a:solidFill>
                  <a:schemeClr val="bg1"/>
                </a:solidFill>
                <a:effectLst/>
                <a:latin typeface="+mj-lt"/>
              </a:rPr>
              <a:t>Image de rawpixel.com sur Freepik.com.</a:t>
            </a:r>
            <a:endParaRPr lang="fr-CA" sz="800" b="0" dirty="0">
              <a:solidFill>
                <a:schemeClr val="bg1"/>
              </a:solidFill>
              <a:latin typeface="+mj-lt"/>
            </a:endParaRPr>
          </a:p>
        </p:txBody>
      </p:sp>
    </p:spTree>
    <p:extLst>
      <p:ext uri="{BB962C8B-B14F-4D97-AF65-F5344CB8AC3E}">
        <p14:creationId xmlns:p14="http://schemas.microsoft.com/office/powerpoint/2010/main" val="238589808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custDataLst>
              <p:tags r:id="rId1"/>
            </p:custDataLst>
          </p:nvPr>
        </p:nvSpPr>
        <p:spPr>
          <a:xfrm>
            <a:off x="8546089" y="4718832"/>
            <a:ext cx="466332" cy="274320"/>
          </a:xfrm>
        </p:spPr>
        <p:txBody>
          <a:bodyPr/>
          <a:lstStyle/>
          <a:p>
            <a:fld id="{C297CA5E-FF06-48ED-82CF-4AAA99EE0D5C}" type="slidenum">
              <a:rPr lang="fr-CA" smtClean="0"/>
              <a:pPr/>
              <a:t>5</a:t>
            </a:fld>
            <a:endParaRPr lang="fr-CA" dirty="0"/>
          </a:p>
        </p:txBody>
      </p:sp>
      <p:sp>
        <p:nvSpPr>
          <p:cNvPr id="4" name="Rectangle 3"/>
          <p:cNvSpPr>
            <a:spLocks noChangeArrowheads="1"/>
          </p:cNvSpPr>
          <p:nvPr>
            <p:custDataLst>
              <p:tags r:id="rId2"/>
            </p:custDataLst>
          </p:nvPr>
        </p:nvSpPr>
        <p:spPr bwMode="auto">
          <a:xfrm>
            <a:off x="319087" y="235705"/>
            <a:ext cx="8824913" cy="327422"/>
          </a:xfrm>
          <a:prstGeom prst="rect">
            <a:avLst/>
          </a:prstGeom>
          <a:noFill/>
          <a:ln w="9525" algn="ctr">
            <a:noFill/>
            <a:miter lim="800000"/>
            <a:headEnd/>
            <a:tailEnd/>
          </a:ln>
        </p:spPr>
        <p:txBody>
          <a:bodyPr lIns="68556" tIns="34278" rIns="68556" bIns="34278" anchor="ctr"/>
          <a:lstStyle/>
          <a:p>
            <a:pPr defTabSz="725091">
              <a:spcBef>
                <a:spcPts val="750"/>
              </a:spcBef>
              <a:spcAft>
                <a:spcPts val="750"/>
              </a:spcAft>
            </a:pPr>
            <a:r>
              <a:rPr lang="en-CA" sz="2200" dirty="0">
                <a:solidFill>
                  <a:srgbClr val="222223"/>
                </a:solidFill>
                <a:latin typeface="Trebuchet MS" panose="020B0603020202020204" pitchFamily="34" charset="0"/>
                <a:ea typeface="Cambria" panose="02040503050406030204" pitchFamily="18" charset="0"/>
                <a:cs typeface="Calibri" panose="020F0502020204030204" pitchFamily="34" charset="0"/>
              </a:rPr>
              <a:t>Characteristics of the issue: challenges encountered</a:t>
            </a:r>
          </a:p>
        </p:txBody>
      </p:sp>
      <p:sp>
        <p:nvSpPr>
          <p:cNvPr id="28" name="Cadre 27">
            <a:extLst>
              <a:ext uri="{FF2B5EF4-FFF2-40B4-BE49-F238E27FC236}">
                <a16:creationId xmlns:a16="http://schemas.microsoft.com/office/drawing/2014/main" id="{9E2956F0-920F-66F3-1C31-23932CF9C972}"/>
              </a:ext>
            </a:extLst>
          </p:cNvPr>
          <p:cNvSpPr/>
          <p:nvPr>
            <p:custDataLst>
              <p:tags r:id="rId3"/>
            </p:custDataLst>
          </p:nvPr>
        </p:nvSpPr>
        <p:spPr>
          <a:xfrm>
            <a:off x="319087" y="830312"/>
            <a:ext cx="8340099" cy="3482875"/>
          </a:xfrm>
          <a:prstGeom prst="frame">
            <a:avLst>
              <a:gd name="adj1" fmla="val 1946"/>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200"/>
              </a:spcAft>
            </a:pPr>
            <a:r>
              <a:rPr lang="en-CA" sz="1100" b="0" dirty="0">
                <a:solidFill>
                  <a:srgbClr val="222223"/>
                </a:solidFill>
              </a:rPr>
              <a:t>During the discussion, participants raised three themes that precede but nonetheless greatly affect employee competency development.</a:t>
            </a:r>
          </a:p>
          <a:p>
            <a:pPr algn="just">
              <a:lnSpc>
                <a:spcPts val="1200"/>
              </a:lnSpc>
              <a:spcBef>
                <a:spcPts val="400"/>
              </a:spcBef>
              <a:spcAft>
                <a:spcPts val="200"/>
              </a:spcAft>
            </a:pPr>
            <a:r>
              <a:rPr lang="en-CA" sz="1100" dirty="0">
                <a:solidFill>
                  <a:srgbClr val="222223"/>
                </a:solidFill>
              </a:rPr>
              <a:t>Labour shortages and recruiting difficulties</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All participants, regardless of the area of activity they work in, pointed to an acute shortage of specialized and non-specialized labour, which makes personnel recruiting difficult, long and often costly. </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Some mentioned that the shortage has become worse in the region such as in the Gatineau Valley because of the fact that many young people leave for major centres after graduation. This particularly true when their post-secondary training is offered in major centres (generally in Gatineau) to start with. These students often do not return to their region. One company resolved this problem in part by offering an exclusive teleworking arrangement to a candidate not living in the region and then hiring that person.</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Some participants also mentioned that some professional and technical trades (requiring a vocational DVS or a technical diploma of collegiate studies) are not highly valued and do not resonate with students. Not only is enrollment down, but very few who do enroll finish their course. As a result, there are not enough graduates to meet market requirements. </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Several pointed out that, at the hiring interview, many candidates attempt to “sell” qualifications or competencies they do not necessarily have. There is a gap between what appears on CVs and what candidates say at the interview and what they show once they have been hired.(5 participants)</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Due to the lack of qualified candidates, several companies resign themselves to hiring people with fewer competencies that they would like.</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These factors are such that employee skills development and training is a key issue. They have no choice but to offer basic training to their employees when hired and then raise their competency level later on.</a:t>
            </a:r>
          </a:p>
        </p:txBody>
      </p:sp>
    </p:spTree>
    <p:extLst>
      <p:ext uri="{BB962C8B-B14F-4D97-AF65-F5344CB8AC3E}">
        <p14:creationId xmlns:p14="http://schemas.microsoft.com/office/powerpoint/2010/main" val="137844134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custDataLst>
              <p:tags r:id="rId1"/>
            </p:custDataLst>
          </p:nvPr>
        </p:nvSpPr>
        <p:spPr>
          <a:xfrm>
            <a:off x="8546089" y="4718832"/>
            <a:ext cx="466332" cy="274320"/>
          </a:xfrm>
        </p:spPr>
        <p:txBody>
          <a:bodyPr/>
          <a:lstStyle/>
          <a:p>
            <a:fld id="{C297CA5E-FF06-48ED-82CF-4AAA99EE0D5C}" type="slidenum">
              <a:rPr lang="fr-CA" smtClean="0"/>
              <a:pPr/>
              <a:t>6</a:t>
            </a:fld>
            <a:endParaRPr lang="fr-CA" dirty="0"/>
          </a:p>
        </p:txBody>
      </p:sp>
      <p:sp>
        <p:nvSpPr>
          <p:cNvPr id="4" name="Rectangle 3"/>
          <p:cNvSpPr>
            <a:spLocks noChangeArrowheads="1"/>
          </p:cNvSpPr>
          <p:nvPr>
            <p:custDataLst>
              <p:tags r:id="rId2"/>
            </p:custDataLst>
          </p:nvPr>
        </p:nvSpPr>
        <p:spPr bwMode="auto">
          <a:xfrm>
            <a:off x="319087" y="251471"/>
            <a:ext cx="8824913" cy="327422"/>
          </a:xfrm>
          <a:prstGeom prst="rect">
            <a:avLst/>
          </a:prstGeom>
          <a:noFill/>
          <a:ln w="9525" algn="ctr">
            <a:noFill/>
            <a:miter lim="800000"/>
            <a:headEnd/>
            <a:tailEnd/>
          </a:ln>
        </p:spPr>
        <p:txBody>
          <a:bodyPr lIns="68556" tIns="34278" rIns="68556" bIns="34278" anchor="ctr"/>
          <a:lstStyle/>
          <a:p>
            <a:pPr defTabSz="725091">
              <a:spcBef>
                <a:spcPts val="750"/>
              </a:spcBef>
              <a:spcAft>
                <a:spcPts val="750"/>
              </a:spcAft>
            </a:pPr>
            <a:r>
              <a:rPr lang="en-CA" sz="2200" dirty="0">
                <a:solidFill>
                  <a:srgbClr val="222223"/>
                </a:solidFill>
                <a:latin typeface="Trebuchet MS" panose="020B0603020202020204" pitchFamily="34" charset="0"/>
                <a:ea typeface="Cambria" panose="02040503050406030204" pitchFamily="18" charset="0"/>
                <a:cs typeface="Calibri" panose="020F0502020204030204" pitchFamily="34" charset="0"/>
              </a:rPr>
              <a:t>Characteristics of the issue: challenges encountered</a:t>
            </a:r>
          </a:p>
        </p:txBody>
      </p:sp>
      <p:sp>
        <p:nvSpPr>
          <p:cNvPr id="28" name="Cadre 27">
            <a:extLst>
              <a:ext uri="{FF2B5EF4-FFF2-40B4-BE49-F238E27FC236}">
                <a16:creationId xmlns:a16="http://schemas.microsoft.com/office/drawing/2014/main" id="{9E2956F0-920F-66F3-1C31-23932CF9C972}"/>
              </a:ext>
            </a:extLst>
          </p:cNvPr>
          <p:cNvSpPr/>
          <p:nvPr>
            <p:custDataLst>
              <p:tags r:id="rId3"/>
            </p:custDataLst>
          </p:nvPr>
        </p:nvSpPr>
        <p:spPr>
          <a:xfrm>
            <a:off x="319087" y="735980"/>
            <a:ext cx="8215154" cy="4003660"/>
          </a:xfrm>
          <a:prstGeom prst="frame">
            <a:avLst>
              <a:gd name="adj1" fmla="val 1946"/>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200"/>
              </a:spcAft>
            </a:pPr>
            <a:r>
              <a:rPr lang="en-CA" sz="1100" dirty="0">
                <a:solidFill>
                  <a:srgbClr val="222223"/>
                </a:solidFill>
              </a:rPr>
              <a:t>Retention and feeling of belonging</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Practically all of the participants mentioned how hard it is to retain their staff, particularly young people. With the current labour shortage, they can readily find a job if their working conditions (duties, schedule, wages, benefits, etc.) are not to their liking.</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Several participants pointed out that the feeling of belonging and loyalty to the company are increasingly rare, especially with young people. Employers thus have the challenge of enhancing this feeling of belonging by task enrichment, scheduling flexibility (which is not often suited for several jobs), wage hikes, continuous training, and so on. </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The retention issue and the ensuing turnover have a direct effect on training and competency development. Training costs companies more, as many trained employees leave and the entire process starts over with newcomers hired to replace them. It is one of several factors (inflation, supply costs), which forces them to raise their prices.</a:t>
            </a:r>
          </a:p>
          <a:p>
            <a:pPr algn="just">
              <a:lnSpc>
                <a:spcPts val="1200"/>
              </a:lnSpc>
              <a:spcBef>
                <a:spcPts val="600"/>
              </a:spcBef>
              <a:spcAft>
                <a:spcPts val="200"/>
              </a:spcAft>
            </a:pPr>
            <a:r>
              <a:rPr lang="en-CA" sz="1100" dirty="0">
                <a:solidFill>
                  <a:srgbClr val="222223"/>
                </a:solidFill>
              </a:rPr>
              <a:t>Succession and knowledge transfer</a:t>
            </a:r>
            <a:endParaRPr lang="en-CA" sz="1100" b="0" dirty="0">
              <a:solidFill>
                <a:srgbClr val="222223"/>
              </a:solidFill>
            </a:endParaRPr>
          </a:p>
          <a:p>
            <a:pPr marL="180975" indent="-180975" algn="just">
              <a:lnSpc>
                <a:spcPts val="1200"/>
              </a:lnSpc>
              <a:spcAft>
                <a:spcPts val="200"/>
              </a:spcAft>
              <a:buFont typeface="Arial" panose="020B0604020202020204" pitchFamily="34" charset="0"/>
              <a:buChar char="•"/>
            </a:pPr>
            <a:r>
              <a:rPr lang="en-CA" sz="1100" b="0" dirty="0">
                <a:solidFill>
                  <a:srgbClr val="222223"/>
                </a:solidFill>
              </a:rPr>
              <a:t>Several participants pointed to a entrepreneurial succession problem several companies are experiencing, especially the smaller ones. Increasing numbers of business owners are getting older and will have to turn over the reins to another generation. If they have no successors in the wings (it’s not a lack of financial capability or the markets they serve), they will have to close their doors. This has created yet another issue of identifying and training potential successors. </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According to three participants, it is essential that entrepreneurial successors be trained and coached to take over businesses that are put up for sale. They indicated that many young people want to start their own business but often run into financial problems or do not have the requisite competencies. </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Companies must deal with increasingly older employees approaching retirement age. They will leave with extensive knowledge and know-how that cannot be readily matched by employees with little experience, even if they have a diploma. The knowledge transfer from the older to the younger generation is becoming a major issue. It is important that companies make the mentoring principle a cornerstone of the training they provide. </a:t>
            </a:r>
          </a:p>
          <a:p>
            <a:pPr marL="180975" indent="-180975" algn="just">
              <a:lnSpc>
                <a:spcPts val="1200"/>
              </a:lnSpc>
              <a:spcAft>
                <a:spcPts val="200"/>
              </a:spcAft>
              <a:buFont typeface="Arial" panose="020B0604020202020204" pitchFamily="34" charset="0"/>
              <a:buChar char="•"/>
            </a:pPr>
            <a:endParaRPr lang="fr-CA" sz="1100" b="0" dirty="0">
              <a:solidFill>
                <a:srgbClr val="222223"/>
              </a:solidFill>
            </a:endParaRPr>
          </a:p>
        </p:txBody>
      </p:sp>
    </p:spTree>
    <p:extLst>
      <p:ext uri="{BB962C8B-B14F-4D97-AF65-F5344CB8AC3E}">
        <p14:creationId xmlns:p14="http://schemas.microsoft.com/office/powerpoint/2010/main" val="240999086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custDataLst>
              <p:tags r:id="rId1"/>
            </p:custDataLst>
          </p:nvPr>
        </p:nvSpPr>
        <p:spPr>
          <a:xfrm>
            <a:off x="8546089" y="4718832"/>
            <a:ext cx="466332" cy="274320"/>
          </a:xfrm>
        </p:spPr>
        <p:txBody>
          <a:bodyPr/>
          <a:lstStyle/>
          <a:p>
            <a:fld id="{C297CA5E-FF06-48ED-82CF-4AAA99EE0D5C}" type="slidenum">
              <a:rPr lang="fr-CA" smtClean="0"/>
              <a:pPr/>
              <a:t>7</a:t>
            </a:fld>
            <a:endParaRPr lang="fr-CA" dirty="0"/>
          </a:p>
        </p:txBody>
      </p:sp>
      <p:sp>
        <p:nvSpPr>
          <p:cNvPr id="4" name="Rectangle 3"/>
          <p:cNvSpPr>
            <a:spLocks noChangeArrowheads="1"/>
          </p:cNvSpPr>
          <p:nvPr>
            <p:custDataLst>
              <p:tags r:id="rId2"/>
            </p:custDataLst>
          </p:nvPr>
        </p:nvSpPr>
        <p:spPr bwMode="auto">
          <a:xfrm>
            <a:off x="319087" y="251471"/>
            <a:ext cx="8824913" cy="327422"/>
          </a:xfrm>
          <a:prstGeom prst="rect">
            <a:avLst/>
          </a:prstGeom>
          <a:noFill/>
          <a:ln w="9525" algn="ctr">
            <a:noFill/>
            <a:miter lim="800000"/>
            <a:headEnd/>
            <a:tailEnd/>
          </a:ln>
        </p:spPr>
        <p:txBody>
          <a:bodyPr lIns="68556" tIns="34278" rIns="68556" bIns="34278" anchor="ctr"/>
          <a:lstStyle/>
          <a:p>
            <a:pPr defTabSz="725091">
              <a:spcBef>
                <a:spcPts val="750"/>
              </a:spcBef>
              <a:spcAft>
                <a:spcPts val="750"/>
              </a:spcAft>
            </a:pPr>
            <a:r>
              <a:rPr lang="en-CA" sz="2200" dirty="0">
                <a:solidFill>
                  <a:srgbClr val="222223"/>
                </a:solidFill>
                <a:latin typeface="Trebuchet MS" panose="020B0603020202020204" pitchFamily="34" charset="0"/>
                <a:ea typeface="Cambria" panose="02040503050406030204" pitchFamily="18" charset="0"/>
                <a:cs typeface="Calibri" panose="020F0502020204030204" pitchFamily="34" charset="0"/>
              </a:rPr>
              <a:t>Characteristics of the issue: challenges encountered</a:t>
            </a:r>
          </a:p>
        </p:txBody>
      </p:sp>
      <p:sp>
        <p:nvSpPr>
          <p:cNvPr id="28" name="Cadre 27">
            <a:extLst>
              <a:ext uri="{FF2B5EF4-FFF2-40B4-BE49-F238E27FC236}">
                <a16:creationId xmlns:a16="http://schemas.microsoft.com/office/drawing/2014/main" id="{9E2956F0-920F-66F3-1C31-23932CF9C972}"/>
              </a:ext>
            </a:extLst>
          </p:cNvPr>
          <p:cNvSpPr/>
          <p:nvPr>
            <p:custDataLst>
              <p:tags r:id="rId3"/>
            </p:custDataLst>
          </p:nvPr>
        </p:nvSpPr>
        <p:spPr>
          <a:xfrm>
            <a:off x="330935" y="845820"/>
            <a:ext cx="8215154" cy="3098483"/>
          </a:xfrm>
          <a:prstGeom prst="frame">
            <a:avLst>
              <a:gd name="adj1" fmla="val 1946"/>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200"/>
              </a:spcAft>
            </a:pPr>
            <a:r>
              <a:rPr lang="en-CA" sz="1100" dirty="0">
                <a:solidFill>
                  <a:srgbClr val="222223"/>
                </a:solidFill>
              </a:rPr>
              <a:t>Other comments on the training and competency development issue</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For the few positions requiring a university degree (which are few and far between in the participating companies), the issue of training and competency development is of little relevant importance.</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Some participants claim they prefer to hire and train people who are less qualified but who have the knowledge, enthusiasm, willingness to learn and move up in the company.</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Since participating companies are quite different from one another, the types of training providing varies widely. But each company provides all or most of the training in house. It is sometimes given by outside trainers who come into the company. Participants maintain that training is given within the company because they cannot afford to send one or several employees for training lasting a few days or weeks.</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Here are some examples of training given by the participants: </a:t>
            </a:r>
          </a:p>
          <a:p>
            <a:pPr marL="541338" lvl="1" indent="-180975" algn="just">
              <a:lnSpc>
                <a:spcPts val="1200"/>
              </a:lnSpc>
              <a:spcAft>
                <a:spcPts val="200"/>
              </a:spcAft>
              <a:buFont typeface="Arial" panose="020B0604020202020204" pitchFamily="34" charset="0"/>
              <a:buChar char="•"/>
            </a:pPr>
            <a:r>
              <a:rPr lang="en-CA" sz="1100" b="0" dirty="0">
                <a:solidFill>
                  <a:srgbClr val="222223"/>
                </a:solidFill>
              </a:rPr>
              <a:t>Basic task-related training (almost all participants).</a:t>
            </a:r>
          </a:p>
          <a:p>
            <a:pPr marL="541338" lvl="1" indent="-180975" algn="just">
              <a:lnSpc>
                <a:spcPts val="1200"/>
              </a:lnSpc>
              <a:spcAft>
                <a:spcPts val="200"/>
              </a:spcAft>
              <a:buFont typeface="Arial" panose="020B0604020202020204" pitchFamily="34" charset="0"/>
              <a:buChar char="•"/>
            </a:pPr>
            <a:r>
              <a:rPr lang="en-CA" sz="1100" b="0" dirty="0">
                <a:solidFill>
                  <a:srgbClr val="222223"/>
                </a:solidFill>
              </a:rPr>
              <a:t>Technological change: online commerce, transactional site, software, etc.</a:t>
            </a:r>
          </a:p>
          <a:p>
            <a:pPr marL="541338" lvl="1" indent="-180975" algn="just">
              <a:lnSpc>
                <a:spcPts val="1200"/>
              </a:lnSpc>
              <a:spcAft>
                <a:spcPts val="200"/>
              </a:spcAft>
              <a:buFont typeface="Arial" panose="020B0604020202020204" pitchFamily="34" charset="0"/>
              <a:buChar char="•"/>
            </a:pPr>
            <a:r>
              <a:rPr lang="en-CA" sz="1100" b="0" dirty="0">
                <a:solidFill>
                  <a:srgbClr val="222223"/>
                </a:solidFill>
              </a:rPr>
              <a:t>Operation of new equipment and new machines</a:t>
            </a:r>
          </a:p>
          <a:p>
            <a:pPr marL="541338" lvl="1" indent="-180975" algn="just">
              <a:lnSpc>
                <a:spcPts val="1200"/>
              </a:lnSpc>
              <a:spcAft>
                <a:spcPts val="200"/>
              </a:spcAft>
              <a:buFont typeface="Arial" panose="020B0604020202020204" pitchFamily="34" charset="0"/>
              <a:buChar char="•"/>
            </a:pPr>
            <a:r>
              <a:rPr lang="en-CA" sz="1100" b="0" dirty="0">
                <a:solidFill>
                  <a:schemeClr val="tx1"/>
                </a:solidFill>
              </a:rPr>
              <a:t>Technical maintenance and repair training</a:t>
            </a:r>
          </a:p>
          <a:p>
            <a:pPr marL="541338" lvl="1" indent="-180975" algn="just">
              <a:lnSpc>
                <a:spcPts val="1200"/>
              </a:lnSpc>
              <a:spcAft>
                <a:spcPts val="200"/>
              </a:spcAft>
              <a:buFont typeface="Arial" panose="020B0604020202020204" pitchFamily="34" charset="0"/>
              <a:buChar char="•"/>
            </a:pPr>
            <a:r>
              <a:rPr lang="en-CA" sz="1100" b="0" dirty="0">
                <a:solidFill>
                  <a:schemeClr val="tx1"/>
                </a:solidFill>
              </a:rPr>
              <a:t>Professional services advice.</a:t>
            </a:r>
          </a:p>
          <a:p>
            <a:pPr marL="541338" lvl="1" indent="-180975" algn="just">
              <a:lnSpc>
                <a:spcPts val="1200"/>
              </a:lnSpc>
              <a:spcAft>
                <a:spcPts val="200"/>
              </a:spcAft>
              <a:buFont typeface="Arial" panose="020B0604020202020204" pitchFamily="34" charset="0"/>
              <a:buChar char="•"/>
            </a:pPr>
            <a:r>
              <a:rPr lang="en-CA" sz="1100" b="0" dirty="0">
                <a:solidFill>
                  <a:schemeClr val="tx1"/>
                </a:solidFill>
              </a:rPr>
              <a:t>Training of technical assistance in specialized retailing.</a:t>
            </a:r>
          </a:p>
          <a:p>
            <a:pPr marL="541338" lvl="1" indent="-180975" algn="just">
              <a:lnSpc>
                <a:spcPts val="1200"/>
              </a:lnSpc>
              <a:spcAft>
                <a:spcPts val="200"/>
              </a:spcAft>
              <a:buFont typeface="Arial" panose="020B0604020202020204" pitchFamily="34" charset="0"/>
              <a:buChar char="•"/>
            </a:pPr>
            <a:r>
              <a:rPr lang="en-CA" sz="1100" b="0" dirty="0">
                <a:solidFill>
                  <a:srgbClr val="222223"/>
                </a:solidFill>
              </a:rPr>
              <a:t>Multimedia. </a:t>
            </a:r>
          </a:p>
        </p:txBody>
      </p:sp>
    </p:spTree>
    <p:extLst>
      <p:ext uri="{BB962C8B-B14F-4D97-AF65-F5344CB8AC3E}">
        <p14:creationId xmlns:p14="http://schemas.microsoft.com/office/powerpoint/2010/main" val="51070983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custDataLst>
              <p:tags r:id="rId1"/>
            </p:custDataLst>
          </p:nvPr>
        </p:nvSpPr>
        <p:spPr>
          <a:xfrm>
            <a:off x="8546089" y="4718832"/>
            <a:ext cx="466332" cy="274320"/>
          </a:xfrm>
        </p:spPr>
        <p:txBody>
          <a:bodyPr/>
          <a:lstStyle/>
          <a:p>
            <a:fld id="{C297CA5E-FF06-48ED-82CF-4AAA99EE0D5C}" type="slidenum">
              <a:rPr lang="fr-CA" smtClean="0"/>
              <a:pPr/>
              <a:t>8</a:t>
            </a:fld>
            <a:endParaRPr lang="fr-CA" dirty="0"/>
          </a:p>
        </p:txBody>
      </p:sp>
      <p:sp>
        <p:nvSpPr>
          <p:cNvPr id="4" name="Rectangle 3"/>
          <p:cNvSpPr>
            <a:spLocks noChangeArrowheads="1"/>
          </p:cNvSpPr>
          <p:nvPr>
            <p:custDataLst>
              <p:tags r:id="rId2"/>
            </p:custDataLst>
          </p:nvPr>
        </p:nvSpPr>
        <p:spPr bwMode="auto">
          <a:xfrm>
            <a:off x="319087" y="251471"/>
            <a:ext cx="8824913" cy="327422"/>
          </a:xfrm>
          <a:prstGeom prst="rect">
            <a:avLst/>
          </a:prstGeom>
          <a:noFill/>
          <a:ln w="9525" algn="ctr">
            <a:noFill/>
            <a:miter lim="800000"/>
            <a:headEnd/>
            <a:tailEnd/>
          </a:ln>
        </p:spPr>
        <p:txBody>
          <a:bodyPr lIns="68556" tIns="34278" rIns="68556" bIns="34278" anchor="ctr"/>
          <a:lstStyle/>
          <a:p>
            <a:pPr defTabSz="725091">
              <a:spcBef>
                <a:spcPts val="750"/>
              </a:spcBef>
              <a:spcAft>
                <a:spcPts val="750"/>
              </a:spcAft>
            </a:pPr>
            <a:r>
              <a:rPr lang="en-CA" sz="2200" dirty="0">
                <a:solidFill>
                  <a:srgbClr val="222223"/>
                </a:solidFill>
                <a:latin typeface="Trebuchet MS" panose="020B0603020202020204" pitchFamily="34" charset="0"/>
                <a:ea typeface="Cambria" panose="02040503050406030204" pitchFamily="18" charset="0"/>
                <a:cs typeface="Calibri" panose="020F0502020204030204" pitchFamily="34" charset="0"/>
              </a:rPr>
              <a:t>Training and development plan</a:t>
            </a:r>
          </a:p>
        </p:txBody>
      </p:sp>
      <p:sp>
        <p:nvSpPr>
          <p:cNvPr id="28" name="Cadre 27">
            <a:extLst>
              <a:ext uri="{FF2B5EF4-FFF2-40B4-BE49-F238E27FC236}">
                <a16:creationId xmlns:a16="http://schemas.microsoft.com/office/drawing/2014/main" id="{9E2956F0-920F-66F3-1C31-23932CF9C972}"/>
              </a:ext>
            </a:extLst>
          </p:cNvPr>
          <p:cNvSpPr/>
          <p:nvPr>
            <p:custDataLst>
              <p:tags r:id="rId3"/>
            </p:custDataLst>
          </p:nvPr>
        </p:nvSpPr>
        <p:spPr>
          <a:xfrm>
            <a:off x="367397" y="763533"/>
            <a:ext cx="8409205" cy="3496047"/>
          </a:xfrm>
          <a:prstGeom prst="frame">
            <a:avLst>
              <a:gd name="adj1" fmla="val 1946"/>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80975" indent="-180975" algn="just">
              <a:lnSpc>
                <a:spcPts val="1200"/>
              </a:lnSpc>
              <a:spcAft>
                <a:spcPts val="200"/>
              </a:spcAft>
              <a:buFont typeface="Arial" panose="020B0604020202020204" pitchFamily="34" charset="0"/>
              <a:buChar char="•"/>
            </a:pPr>
            <a:r>
              <a:rPr lang="en-CA" sz="1100" b="0" dirty="0">
                <a:solidFill>
                  <a:srgbClr val="222223"/>
                </a:solidFill>
              </a:rPr>
              <a:t>Most participants expressed a desire to come up with a training and development plan for their employees. At the same time, several do not necessarily have the competencies needed to prepare a plan of this type.</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Several companies – particularly smaller ones – said they were not able to implement this kind of plan because they cannot afford several specialized training plans that are expensive. (3 participants)</a:t>
            </a:r>
          </a:p>
          <a:p>
            <a:pPr algn="just">
              <a:lnSpc>
                <a:spcPts val="1200"/>
              </a:lnSpc>
              <a:spcBef>
                <a:spcPts val="600"/>
              </a:spcBef>
              <a:spcAft>
                <a:spcPts val="200"/>
              </a:spcAft>
            </a:pPr>
            <a:r>
              <a:rPr lang="en-CA" sz="1100" dirty="0">
                <a:solidFill>
                  <a:srgbClr val="222223"/>
                </a:solidFill>
              </a:rPr>
              <a:t>Support, coaching and tools needed</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Some participants mentioned they would need coaching by a specialized resource to identify needs and develop a training plan.</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As for training per se, the needs expressed essentially centre on specific themes or involve targeted workers. For example: </a:t>
            </a:r>
          </a:p>
          <a:p>
            <a:pPr marL="449263" lvl="1" indent="-180975" algn="just">
              <a:lnSpc>
                <a:spcPts val="1200"/>
              </a:lnSpc>
              <a:spcAft>
                <a:spcPts val="200"/>
              </a:spcAft>
              <a:buFont typeface="Arial" panose="020B0604020202020204" pitchFamily="34" charset="0"/>
              <a:buChar char="•"/>
            </a:pPr>
            <a:r>
              <a:rPr lang="en-CA" sz="1100" b="0" dirty="0">
                <a:solidFill>
                  <a:srgbClr val="222223"/>
                </a:solidFill>
              </a:rPr>
              <a:t>Training intended for managers (or owners) of businesses to improve employee retention – particularly younger workers – and including psychology content: how to motivate them, maintain their interest in making progress, valuing them, etc. (5 participants)</a:t>
            </a:r>
          </a:p>
          <a:p>
            <a:pPr marL="449263" lvl="1" indent="-180975" algn="just">
              <a:lnSpc>
                <a:spcPts val="1200"/>
              </a:lnSpc>
              <a:spcAft>
                <a:spcPts val="200"/>
              </a:spcAft>
              <a:buFont typeface="Arial" panose="020B0604020202020204" pitchFamily="34" charset="0"/>
              <a:buChar char="•"/>
            </a:pPr>
            <a:r>
              <a:rPr lang="en-CA" sz="1100" b="0" dirty="0">
                <a:solidFill>
                  <a:srgbClr val="222223"/>
                </a:solidFill>
              </a:rPr>
              <a:t>How to encourage or stimulate employee shareholder plans, especially with younger people. The latter need a feeling of accomplishment, and a shareholder plan could be a factor that enhances retention, involvement and motivation. (4 participants)</a:t>
            </a:r>
          </a:p>
          <a:p>
            <a:pPr marL="449263" lvl="1" indent="-180975" algn="just">
              <a:lnSpc>
                <a:spcPts val="1200"/>
              </a:lnSpc>
              <a:spcAft>
                <a:spcPts val="200"/>
              </a:spcAft>
              <a:buFont typeface="Arial" panose="020B0604020202020204" pitchFamily="34" charset="0"/>
              <a:buChar char="•"/>
            </a:pPr>
            <a:r>
              <a:rPr lang="en-CA" sz="1100" b="0" dirty="0">
                <a:solidFill>
                  <a:srgbClr val="222223"/>
                </a:solidFill>
              </a:rPr>
              <a:t>An outside trainer who would come into the company to train apprentices and follow up on competency acquisition.</a:t>
            </a:r>
          </a:p>
          <a:p>
            <a:pPr marL="449263" lvl="1" indent="-180975" algn="just">
              <a:lnSpc>
                <a:spcPts val="1200"/>
              </a:lnSpc>
              <a:spcAft>
                <a:spcPts val="500"/>
              </a:spcAft>
              <a:buFont typeface="Arial" panose="020B0604020202020204" pitchFamily="34" charset="0"/>
              <a:buChar char="•"/>
            </a:pPr>
            <a:r>
              <a:rPr lang="en-CA" sz="1100" b="0" dirty="0">
                <a:solidFill>
                  <a:srgbClr val="222223"/>
                </a:solidFill>
              </a:rPr>
              <a:t>On-line training for training not offered in the Gatineau Valley. This would reduce costs and avoid trips outside the region. (2 participants)</a:t>
            </a:r>
          </a:p>
          <a:p>
            <a:pPr marL="180975" lvl="1" indent="-180975" algn="just">
              <a:lnSpc>
                <a:spcPts val="1200"/>
              </a:lnSpc>
              <a:spcAft>
                <a:spcPts val="200"/>
              </a:spcAft>
              <a:buFont typeface="Arial" panose="020B0604020202020204" pitchFamily="34" charset="0"/>
              <a:buChar char="•"/>
            </a:pPr>
            <a:r>
              <a:rPr lang="en-CA" sz="1100" b="0" dirty="0">
                <a:solidFill>
                  <a:srgbClr val="222223"/>
                </a:solidFill>
              </a:rPr>
              <a:t>Two participants said they were not aware of the support, help or coaching offered by organizations in the region in the area of training and development. </a:t>
            </a:r>
          </a:p>
        </p:txBody>
      </p:sp>
    </p:spTree>
    <p:extLst>
      <p:ext uri="{BB962C8B-B14F-4D97-AF65-F5344CB8AC3E}">
        <p14:creationId xmlns:p14="http://schemas.microsoft.com/office/powerpoint/2010/main" val="360087064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adre 27">
            <a:extLst>
              <a:ext uri="{FF2B5EF4-FFF2-40B4-BE49-F238E27FC236}">
                <a16:creationId xmlns:a16="http://schemas.microsoft.com/office/drawing/2014/main" id="{9E2956F0-920F-66F3-1C31-23932CF9C972}"/>
              </a:ext>
            </a:extLst>
          </p:cNvPr>
          <p:cNvSpPr/>
          <p:nvPr>
            <p:custDataLst>
              <p:tags r:id="rId1"/>
            </p:custDataLst>
          </p:nvPr>
        </p:nvSpPr>
        <p:spPr>
          <a:xfrm>
            <a:off x="319087" y="565797"/>
            <a:ext cx="8512493" cy="4208570"/>
          </a:xfrm>
          <a:prstGeom prst="frame">
            <a:avLst>
              <a:gd name="adj1" fmla="val 1946"/>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200"/>
              </a:spcAft>
            </a:pPr>
            <a:r>
              <a:rPr lang="en-CA" sz="1100" dirty="0">
                <a:solidFill>
                  <a:srgbClr val="222223"/>
                </a:solidFill>
              </a:rPr>
              <a:t>Sponsorship of students pursuing a specialized education</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Participating companies with specialized positions all mentioned their openness to and interest in sponsoring college or university students pursuing a specialized education. </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Four participants said they had previous experience with sponsorships. In each case, they were very satisfied with this arrangement, which they described as a win-win.</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One participant even sponsored a student living abroad, hired them (to telework) and is currently involved in the process of having them immigrate to Canada. </a:t>
            </a:r>
          </a:p>
          <a:p>
            <a:pPr marR="8890" lvl="0" algn="just">
              <a:lnSpc>
                <a:spcPts val="1200"/>
              </a:lnSpc>
              <a:spcBef>
                <a:spcPts val="600"/>
              </a:spcBef>
              <a:spcAft>
                <a:spcPts val="200"/>
              </a:spcAft>
            </a:pPr>
            <a:r>
              <a:rPr lang="en-CA" sz="1100" dirty="0">
                <a:solidFill>
                  <a:srgbClr val="222223"/>
                </a:solidFill>
              </a:rPr>
              <a:t>Mentoring of young dropouts for unspecialized trades/hiring of young people a distance away from the job market and overseen by an employability stakeholder</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Though participants are somewhat open to these two options, they expressed some reservations or fears they have.</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At least five participants have had experience with mentoring or hiring young people with this profile. In some instances, the latter were accompanied by or supervised by a teacher, monitor or social worker. Here are some of their comments.</a:t>
            </a:r>
          </a:p>
          <a:p>
            <a:pPr marL="541338" lvl="1" indent="-180975" algn="just">
              <a:lnSpc>
                <a:spcPts val="1200"/>
              </a:lnSpc>
              <a:spcAft>
                <a:spcPts val="200"/>
              </a:spcAft>
              <a:buFont typeface="Arial" panose="020B0604020202020204" pitchFamily="34" charset="0"/>
              <a:buChar char="•"/>
            </a:pPr>
            <a:r>
              <a:rPr lang="en-CA" sz="1100" b="0" dirty="0">
                <a:solidFill>
                  <a:srgbClr val="222223"/>
                </a:solidFill>
              </a:rPr>
              <a:t>These young people often have an occupational health or safety issue. They require more oversight and closer monitoring.</a:t>
            </a:r>
          </a:p>
          <a:p>
            <a:pPr marL="541338" lvl="1" indent="-180975" algn="just">
              <a:lnSpc>
                <a:spcPts val="1200"/>
              </a:lnSpc>
              <a:spcAft>
                <a:spcPts val="200"/>
              </a:spcAft>
              <a:buFont typeface="Arial" panose="020B0604020202020204" pitchFamily="34" charset="0"/>
              <a:buChar char="•"/>
            </a:pPr>
            <a:r>
              <a:rPr lang="en-CA" sz="1100" b="0" dirty="0">
                <a:solidFill>
                  <a:srgbClr val="222223"/>
                </a:solidFill>
              </a:rPr>
              <a:t>Several have problems being punctual, consistent and paying close attention. They are adequate and at times good during the first few days, but then gradually begin to slide or quickly leave on their own. This causes delays for the company and its operations.</a:t>
            </a:r>
          </a:p>
          <a:p>
            <a:pPr marL="541338" lvl="1" indent="-180975" algn="just">
              <a:lnSpc>
                <a:spcPts val="1200"/>
              </a:lnSpc>
              <a:spcAft>
                <a:spcPts val="200"/>
              </a:spcAft>
              <a:buFont typeface="Arial" panose="020B0604020202020204" pitchFamily="34" charset="0"/>
              <a:buChar char="•"/>
            </a:pPr>
            <a:r>
              <a:rPr lang="en-CA" sz="1100" b="0" dirty="0">
                <a:solidFill>
                  <a:srgbClr val="222223"/>
                </a:solidFill>
              </a:rPr>
              <a:t>Some have attention deficit or learning disorders. Though they have potential, they are not autonomous and require constant supervision.</a:t>
            </a:r>
          </a:p>
          <a:p>
            <a:pPr marL="541338" lvl="1" indent="-180975" algn="just">
              <a:lnSpc>
                <a:spcPts val="1200"/>
              </a:lnSpc>
              <a:spcAft>
                <a:spcPts val="200"/>
              </a:spcAft>
              <a:buFont typeface="Arial" panose="020B0604020202020204" pitchFamily="34" charset="0"/>
              <a:buChar char="•"/>
            </a:pPr>
            <a:r>
              <a:rPr lang="en-CA" sz="1100" b="0" dirty="0">
                <a:solidFill>
                  <a:srgbClr val="222223"/>
                </a:solidFill>
              </a:rPr>
              <a:t>Some have specific conditions and do not comply with all of the rules companies have to follow.</a:t>
            </a:r>
          </a:p>
          <a:p>
            <a:pPr marL="541338" lvl="1" indent="-180975" algn="just">
              <a:lnSpc>
                <a:spcPts val="1200"/>
              </a:lnSpc>
              <a:spcAft>
                <a:spcPts val="600"/>
              </a:spcAft>
              <a:buFont typeface="Arial" panose="020B0604020202020204" pitchFamily="34" charset="0"/>
              <a:buChar char="•"/>
            </a:pPr>
            <a:r>
              <a:rPr lang="en-CA" sz="1100" b="0" dirty="0">
                <a:solidFill>
                  <a:srgbClr val="222223"/>
                </a:solidFill>
              </a:rPr>
              <a:t>One participant indicated their experience was a positive one.</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Whether or not they have had experience with either mentoring or hiring, several participants said that these young people must be closely supervised, motivated, valued and be taught self-discipline. </a:t>
            </a:r>
          </a:p>
          <a:p>
            <a:pPr marL="180975" indent="-180975" algn="just">
              <a:lnSpc>
                <a:spcPts val="1200"/>
              </a:lnSpc>
              <a:spcAft>
                <a:spcPts val="200"/>
              </a:spcAft>
              <a:buFont typeface="Arial" panose="020B0604020202020204" pitchFamily="34" charset="0"/>
              <a:buChar char="•"/>
            </a:pPr>
            <a:r>
              <a:rPr lang="en-CA" sz="1100" b="0" dirty="0">
                <a:solidFill>
                  <a:srgbClr val="222223"/>
                </a:solidFill>
              </a:rPr>
              <a:t>One participant said they did not want to take on or hire people with a criminal record. </a:t>
            </a:r>
          </a:p>
          <a:p>
            <a:pPr marL="180975" indent="-180975" algn="just">
              <a:lnSpc>
                <a:spcPts val="1200"/>
              </a:lnSpc>
              <a:spcAft>
                <a:spcPts val="200"/>
              </a:spcAft>
              <a:buFont typeface="Arial" panose="020B0604020202020204" pitchFamily="34" charset="0"/>
              <a:buChar char="•"/>
            </a:pPr>
            <a:endParaRPr lang="fr-CA" sz="1100" b="0" dirty="0">
              <a:solidFill>
                <a:srgbClr val="222223"/>
              </a:solidFill>
            </a:endParaRPr>
          </a:p>
        </p:txBody>
      </p:sp>
      <p:sp>
        <p:nvSpPr>
          <p:cNvPr id="2" name="Espace réservé du numéro de diapositive 1"/>
          <p:cNvSpPr>
            <a:spLocks noGrp="1"/>
          </p:cNvSpPr>
          <p:nvPr>
            <p:ph type="sldNum" sz="quarter" idx="10"/>
            <p:custDataLst>
              <p:tags r:id="rId2"/>
            </p:custDataLst>
          </p:nvPr>
        </p:nvSpPr>
        <p:spPr>
          <a:xfrm>
            <a:off x="8546089" y="4718832"/>
            <a:ext cx="466332" cy="274320"/>
          </a:xfrm>
        </p:spPr>
        <p:txBody>
          <a:bodyPr/>
          <a:lstStyle/>
          <a:p>
            <a:fld id="{C297CA5E-FF06-48ED-82CF-4AAA99EE0D5C}" type="slidenum">
              <a:rPr lang="fr-CA" smtClean="0"/>
              <a:pPr/>
              <a:t>9</a:t>
            </a:fld>
            <a:endParaRPr lang="fr-CA" dirty="0"/>
          </a:p>
        </p:txBody>
      </p:sp>
      <p:sp>
        <p:nvSpPr>
          <p:cNvPr id="5" name="Rectangle 4">
            <a:extLst>
              <a:ext uri="{FF2B5EF4-FFF2-40B4-BE49-F238E27FC236}">
                <a16:creationId xmlns:a16="http://schemas.microsoft.com/office/drawing/2014/main" id="{22B648AA-B29F-82CA-AC6A-EF8CD57606A6}"/>
              </a:ext>
            </a:extLst>
          </p:cNvPr>
          <p:cNvSpPr>
            <a:spLocks noChangeArrowheads="1"/>
          </p:cNvSpPr>
          <p:nvPr>
            <p:custDataLst>
              <p:tags r:id="rId3"/>
            </p:custDataLst>
          </p:nvPr>
        </p:nvSpPr>
        <p:spPr bwMode="auto">
          <a:xfrm>
            <a:off x="319087" y="150348"/>
            <a:ext cx="8824913" cy="327422"/>
          </a:xfrm>
          <a:prstGeom prst="rect">
            <a:avLst/>
          </a:prstGeom>
          <a:noFill/>
          <a:ln w="9525" algn="ctr">
            <a:noFill/>
            <a:miter lim="800000"/>
            <a:headEnd/>
            <a:tailEnd/>
          </a:ln>
        </p:spPr>
        <p:txBody>
          <a:bodyPr lIns="68556" tIns="34278" rIns="68556" bIns="34278" anchor="ctr"/>
          <a:lstStyle/>
          <a:p>
            <a:pPr defTabSz="725091">
              <a:spcBef>
                <a:spcPts val="750"/>
              </a:spcBef>
              <a:spcAft>
                <a:spcPts val="750"/>
              </a:spcAft>
            </a:pPr>
            <a:r>
              <a:rPr lang="en-CA" sz="2100" dirty="0">
                <a:solidFill>
                  <a:srgbClr val="222223"/>
                </a:solidFill>
                <a:latin typeface="Trebuchet MS" panose="020B0603020202020204" pitchFamily="34" charset="0"/>
                <a:ea typeface="Cambria" panose="02040503050406030204" pitchFamily="18" charset="0"/>
                <a:cs typeface="Calibri" panose="020F0502020204030204" pitchFamily="34" charset="0"/>
              </a:rPr>
              <a:t>Sponsorship, mentoring or hiring of certain types of young people</a:t>
            </a:r>
          </a:p>
        </p:txBody>
      </p:sp>
    </p:spTree>
    <p:extLst>
      <p:ext uri="{BB962C8B-B14F-4D97-AF65-F5344CB8AC3E}">
        <p14:creationId xmlns:p14="http://schemas.microsoft.com/office/powerpoint/2010/main" val="278462045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5"/>
</p:tagLst>
</file>

<file path=ppt/tags/tag12.xml><?xml version="1.0" encoding="utf-8"?>
<p:tagLst xmlns:a="http://schemas.openxmlformats.org/drawingml/2006/main" xmlns:r="http://schemas.openxmlformats.org/officeDocument/2006/relationships" xmlns:p="http://schemas.openxmlformats.org/presentationml/2006/main">
  <p:tag name="NUM" val="6"/>
</p:tagLst>
</file>

<file path=ppt/tags/tag13.xml><?xml version="1.0" encoding="utf-8"?>
<p:tagLst xmlns:a="http://schemas.openxmlformats.org/drawingml/2006/main" xmlns:r="http://schemas.openxmlformats.org/officeDocument/2006/relationships" xmlns:p="http://schemas.openxmlformats.org/presentationml/2006/main">
  <p:tag name="NUM" val="8"/>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9"/>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9"/>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9"/>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9"/>
</p:tagLst>
</file>

<file path=ppt/tags/tag28.xml><?xml version="1.0" encoding="utf-8"?>
<p:tagLst xmlns:a="http://schemas.openxmlformats.org/drawingml/2006/main" xmlns:r="http://schemas.openxmlformats.org/officeDocument/2006/relationships" xmlns:p="http://schemas.openxmlformats.org/presentationml/2006/main">
  <p:tag name="NUM" val="9"/>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9"/>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9"/>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9"/>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9"/>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9"/>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9"/>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9"/>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9"/>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9"/>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9"/>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5"/>
</p:tagLst>
</file>

<file path=ppt/tags/tag70.xml><?xml version="1.0" encoding="utf-8"?>
<p:tagLst xmlns:a="http://schemas.openxmlformats.org/drawingml/2006/main" xmlns:r="http://schemas.openxmlformats.org/officeDocument/2006/relationships" xmlns:p="http://schemas.openxmlformats.org/presentationml/2006/main">
  <p:tag name="NUM" val="9"/>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1_Conception personnalisée">
  <a:themeElements>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onception personnalisé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pitchFamily="34" charset="0"/>
          </a:defRPr>
        </a:defPPr>
      </a:lstStyle>
    </a:lnDef>
    <a:txDef>
      <a:spPr>
        <a:noFill/>
      </a:spPr>
      <a:bodyPr wrap="square" rtlCol="0">
        <a:spAutoFit/>
      </a:bodyPr>
      <a:lstStyle>
        <a:defPPr>
          <a:defRPr sz="1400" dirty="0">
            <a:solidFill>
              <a:srgbClr val="444647"/>
            </a:solidFill>
            <a:latin typeface="Calibri" panose="020F0502020204030204" pitchFamily="34" charset="0"/>
            <a:cs typeface="Calibri" panose="020F0502020204030204" pitchFamily="34" charset="0"/>
          </a:defRPr>
        </a:defPPr>
      </a:lstStyle>
    </a:txDef>
  </a:objectDefaults>
  <a:extraClrSchemeLst>
    <a:extraClrScheme>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D7D3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b="0" dirty="0" err="1" smtClean="0">
            <a:solidFill>
              <a:srgbClr val="222223"/>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sz="1400" b="0" dirty="0" smtClean="0">
            <a:solidFill>
              <a:srgbClr val="222223"/>
            </a:solidFill>
            <a:latin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onception personnalisée">
  <a:themeElements>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onception personnalisé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Conception personnalisée">
  <a:themeElements>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onception personnalisé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D7D3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b="0" dirty="0" err="1" smtClean="0">
            <a:solidFill>
              <a:srgbClr val="222223"/>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sz="1400" b="0" dirty="0" smtClean="0">
            <a:solidFill>
              <a:srgbClr val="222223"/>
            </a:solidFill>
            <a:latin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Ville de Laval 2020">
  <a:themeElements>
    <a:clrScheme name="Ville de Laval 2020 1">
      <a:dk1>
        <a:srgbClr val="000000"/>
      </a:dk1>
      <a:lt1>
        <a:srgbClr val="FFFFFF"/>
      </a:lt1>
      <a:dk2>
        <a:srgbClr val="222C65"/>
      </a:dk2>
      <a:lt2>
        <a:srgbClr val="FF9B6E"/>
      </a:lt2>
      <a:accent1>
        <a:srgbClr val="8DB7E1"/>
      </a:accent1>
      <a:accent2>
        <a:srgbClr val="222C65"/>
      </a:accent2>
      <a:accent3>
        <a:srgbClr val="0054A6"/>
      </a:accent3>
      <a:accent4>
        <a:srgbClr val="000000"/>
      </a:accent4>
      <a:accent5>
        <a:srgbClr val="7E7E79"/>
      </a:accent5>
      <a:accent6>
        <a:srgbClr val="B5B5AE"/>
      </a:accent6>
      <a:hlink>
        <a:srgbClr val="0046BE"/>
      </a:hlink>
      <a:folHlink>
        <a:srgbClr val="B5B5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25400">
          <a:noFill/>
        </a:ln>
      </a:spPr>
      <a:bodyPr lIns="0" tIns="0" rIns="0" bIns="0" rtlCol="0" anchor="ctr"/>
      <a:lstStyle>
        <a:defPPr algn="ctr">
          <a:defRPr sz="18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10000"/>
          </a:lnSpc>
          <a:spcBef>
            <a:spcPts val="900"/>
          </a:spcBef>
          <a:spcAft>
            <a:spcPts val="600"/>
          </a:spcAft>
          <a:defRPr sz="22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0b00a00-ddbd-4c20-bfc0-8448624825d2">
      <Terms xmlns="http://schemas.microsoft.com/office/infopath/2007/PartnerControls"/>
    </lcf76f155ced4ddcb4097134ff3c332f>
    <TaxCatchAll xmlns="9a1bb213-3a73-43c8-b731-4be0ecc3a62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D179913A1CC9B4BB8CEB90D578ECC0C" ma:contentTypeVersion="16" ma:contentTypeDescription="Crée un document." ma:contentTypeScope="" ma:versionID="1ba32ef177741cef9ce54d07629b8575">
  <xsd:schema xmlns:xsd="http://www.w3.org/2001/XMLSchema" xmlns:xs="http://www.w3.org/2001/XMLSchema" xmlns:p="http://schemas.microsoft.com/office/2006/metadata/properties" xmlns:ns2="20b00a00-ddbd-4c20-bfc0-8448624825d2" xmlns:ns3="9a1bb213-3a73-43c8-b731-4be0ecc3a62e" targetNamespace="http://schemas.microsoft.com/office/2006/metadata/properties" ma:root="true" ma:fieldsID="c61e5a33a97dced26e54e66bb403a965" ns2:_="" ns3:_="">
    <xsd:import namespace="20b00a00-ddbd-4c20-bfc0-8448624825d2"/>
    <xsd:import namespace="9a1bb213-3a73-43c8-b731-4be0ecc3a62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b00a00-ddbd-4c20-bfc0-8448624825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af308139-4059-4f42-8e1e-be0a4fcb736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a1bb213-3a73-43c8-b731-4be0ecc3a62e"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25d09d0b-376c-468e-a2f0-48b04ffcc865}" ma:internalName="TaxCatchAll" ma:showField="CatchAllData" ma:web="9a1bb213-3a73-43c8-b731-4be0ecc3a6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DA2912-B99C-4C93-BC33-FCAFECD0C706}">
  <ds:schemaRefs>
    <ds:schemaRef ds:uri="http://purl.org/dc/dcmitype/"/>
    <ds:schemaRef ds:uri="http://schemas.microsoft.com/office/infopath/2007/PartnerControls"/>
    <ds:schemaRef ds:uri="http://purl.org/dc/elements/1.1/"/>
    <ds:schemaRef ds:uri="9a1bb213-3a73-43c8-b731-4be0ecc3a62e"/>
    <ds:schemaRef ds:uri="http://schemas.microsoft.com/office/2006/metadata/properties"/>
    <ds:schemaRef ds:uri="http://purl.org/dc/terms/"/>
    <ds:schemaRef ds:uri="http://schemas.microsoft.com/office/2006/documentManagement/types"/>
    <ds:schemaRef ds:uri="http://schemas.openxmlformats.org/package/2006/metadata/core-properties"/>
    <ds:schemaRef ds:uri="20b00a00-ddbd-4c20-bfc0-8448624825d2"/>
    <ds:schemaRef ds:uri="http://www.w3.org/XML/1998/namespace"/>
  </ds:schemaRefs>
</ds:datastoreItem>
</file>

<file path=customXml/itemProps2.xml><?xml version="1.0" encoding="utf-8"?>
<ds:datastoreItem xmlns:ds="http://schemas.openxmlformats.org/officeDocument/2006/customXml" ds:itemID="{BD49288B-65A7-4FC0-BBC3-41BDC4D851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b00a00-ddbd-4c20-bfc0-8448624825d2"/>
    <ds:schemaRef ds:uri="9a1bb213-3a73-43c8-b731-4be0ecc3a6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38B8CED-45A8-4FFA-A32E-7080A92370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51305</TotalTime>
  <Words>5257</Words>
  <Application>Microsoft Office PowerPoint</Application>
  <PresentationFormat>Affichage à l'écran (16:9)</PresentationFormat>
  <Paragraphs>237</Paragraphs>
  <Slides>27</Slides>
  <Notes>18</Notes>
  <HiddenSlides>0</HiddenSlides>
  <MMClips>0</MMClips>
  <ScaleCrop>false</ScaleCrop>
  <HeadingPairs>
    <vt:vector size="8" baseType="variant">
      <vt:variant>
        <vt:lpstr>Polices utilisées</vt:lpstr>
      </vt:variant>
      <vt:variant>
        <vt:i4>8</vt:i4>
      </vt:variant>
      <vt:variant>
        <vt:lpstr>Thème</vt:lpstr>
      </vt:variant>
      <vt:variant>
        <vt:i4>6</vt:i4>
      </vt:variant>
      <vt:variant>
        <vt:lpstr>Serveurs OLE incorporés</vt:lpstr>
      </vt:variant>
      <vt:variant>
        <vt:i4>1</vt:i4>
      </vt:variant>
      <vt:variant>
        <vt:lpstr>Titres des diapositives</vt:lpstr>
      </vt:variant>
      <vt:variant>
        <vt:i4>27</vt:i4>
      </vt:variant>
    </vt:vector>
  </HeadingPairs>
  <TitlesOfParts>
    <vt:vector size="42" baseType="lpstr">
      <vt:lpstr>Arial</vt:lpstr>
      <vt:lpstr>Calibri</vt:lpstr>
      <vt:lpstr>Cambria</vt:lpstr>
      <vt:lpstr>inherit</vt:lpstr>
      <vt:lpstr>LucidaGrande</vt:lpstr>
      <vt:lpstr>Police système</vt:lpstr>
      <vt:lpstr>Times New Roman</vt:lpstr>
      <vt:lpstr>Trebuchet MS</vt:lpstr>
      <vt:lpstr>1_Conception personnalisée</vt:lpstr>
      <vt:lpstr>Conception personnalisée</vt:lpstr>
      <vt:lpstr>4_Conception personnalisée</vt:lpstr>
      <vt:lpstr>5_Conception personnalisée</vt:lpstr>
      <vt:lpstr>2_Conception personnalisée</vt:lpstr>
      <vt:lpstr>Ville de Laval 2020</vt:lpstr>
      <vt:lpstr>Document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BIP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SADC VDG Groupes discussion</dc:title>
  <dc:creator>Simon Bastien</dc:creator>
  <cp:lastModifiedBy>Sogercom</cp:lastModifiedBy>
  <cp:revision>3545</cp:revision>
  <cp:lastPrinted>2023-04-18T14:51:00Z</cp:lastPrinted>
  <dcterms:created xsi:type="dcterms:W3CDTF">2010-04-19T23:06:27Z</dcterms:created>
  <dcterms:modified xsi:type="dcterms:W3CDTF">2023-07-04T20:23:42Z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0x010100ED179913A1CC9B4BB8CEB90D578ECC0C</vt:lpwstr>
  </property>
  <property fmtid="{D5CDD505-2E9C-101B-9397-08002B2CF9AE}" pid="3" name="MediaServiceImageTags">
    <vt:lpwstr/>
  </property>
</Properties>
</file>